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notesSlides/notesSlide5.xml" ContentType="application/vnd.openxmlformats-officedocument.presentationml.notesSlide+xml"/>
  <Override PartName="/ppt/theme/themeOverride7.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1"/>
  </p:notesMasterIdLst>
  <p:sldIdLst>
    <p:sldId id="256" r:id="rId5"/>
    <p:sldId id="257" r:id="rId6"/>
    <p:sldId id="259" r:id="rId7"/>
    <p:sldId id="260" r:id="rId8"/>
    <p:sldId id="261" r:id="rId9"/>
    <p:sldId id="262" r:id="rId10"/>
    <p:sldId id="267" r:id="rId11"/>
    <p:sldId id="266" r:id="rId12"/>
    <p:sldId id="268" r:id="rId13"/>
    <p:sldId id="271" r:id="rId14"/>
    <p:sldId id="270" r:id="rId15"/>
    <p:sldId id="269" r:id="rId16"/>
    <p:sldId id="273" r:id="rId17"/>
    <p:sldId id="274" r:id="rId18"/>
    <p:sldId id="275" r:id="rId19"/>
    <p:sldId id="27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7C80"/>
    <a:srgbClr val="FF9999"/>
    <a:srgbClr val="008080"/>
    <a:srgbClr val="FF9966"/>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FB02C8-36CC-4C85-A792-2CFC8F03547D}" v="474" dt="2020-11-30T16:08:18.7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3711" autoAdjust="0"/>
  </p:normalViewPr>
  <p:slideViewPr>
    <p:cSldViewPr snapToGrid="0">
      <p:cViewPr varScale="1">
        <p:scale>
          <a:sx n="57" d="100"/>
          <a:sy n="57" d="100"/>
        </p:scale>
        <p:origin x="1603"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vonne van der Meulen" userId="5f6fece0-aa25-454e-9b4e-378a81544726" providerId="ADAL" clId="{7AFB02C8-36CC-4C85-A792-2CFC8F03547D}"/>
    <pc:docChg chg="undo custSel mod addSld delSld modSld sldOrd addSection delSection">
      <pc:chgData name="Yvonne van der Meulen" userId="5f6fece0-aa25-454e-9b4e-378a81544726" providerId="ADAL" clId="{7AFB02C8-36CC-4C85-A792-2CFC8F03547D}" dt="2020-12-14T06:46:44.974" v="10056" actId="20577"/>
      <pc:docMkLst>
        <pc:docMk/>
      </pc:docMkLst>
      <pc:sldChg chg="addSp delSp modSp">
        <pc:chgData name="Yvonne van der Meulen" userId="5f6fece0-aa25-454e-9b4e-378a81544726" providerId="ADAL" clId="{7AFB02C8-36CC-4C85-A792-2CFC8F03547D}" dt="2020-10-28T14:04:19.523" v="60" actId="732"/>
        <pc:sldMkLst>
          <pc:docMk/>
          <pc:sldMk cId="3875694082" sldId="256"/>
        </pc:sldMkLst>
        <pc:spChg chg="mod">
          <ac:chgData name="Yvonne van der Meulen" userId="5f6fece0-aa25-454e-9b4e-378a81544726" providerId="ADAL" clId="{7AFB02C8-36CC-4C85-A792-2CFC8F03547D}" dt="2020-10-28T14:03:45.427" v="58" actId="27636"/>
          <ac:spMkLst>
            <pc:docMk/>
            <pc:sldMk cId="3875694082" sldId="256"/>
            <ac:spMk id="2" creationId="{63A4CD8E-68D2-4EDB-A655-AC6E3A9021BD}"/>
          </ac:spMkLst>
        </pc:spChg>
        <pc:spChg chg="del">
          <ac:chgData name="Yvonne van der Meulen" userId="5f6fece0-aa25-454e-9b4e-378a81544726" providerId="ADAL" clId="{7AFB02C8-36CC-4C85-A792-2CFC8F03547D}" dt="2020-10-28T14:02:10.096" v="23"/>
          <ac:spMkLst>
            <pc:docMk/>
            <pc:sldMk cId="3875694082" sldId="256"/>
            <ac:spMk id="3" creationId="{6455AD85-0DED-4228-AFCC-C69970C16C5B}"/>
          </ac:spMkLst>
        </pc:spChg>
        <pc:picChg chg="add mod ord modCrop">
          <ac:chgData name="Yvonne van der Meulen" userId="5f6fece0-aa25-454e-9b4e-378a81544726" providerId="ADAL" clId="{7AFB02C8-36CC-4C85-A792-2CFC8F03547D}" dt="2020-10-28T14:04:19.523" v="60" actId="732"/>
          <ac:picMkLst>
            <pc:docMk/>
            <pc:sldMk cId="3875694082" sldId="256"/>
            <ac:picMk id="5" creationId="{DA787D58-F32C-47CE-8660-17F6F99A3937}"/>
          </ac:picMkLst>
        </pc:picChg>
      </pc:sldChg>
      <pc:sldChg chg="addSp modSp setBg">
        <pc:chgData name="Yvonne van der Meulen" userId="5f6fece0-aa25-454e-9b4e-378a81544726" providerId="ADAL" clId="{7AFB02C8-36CC-4C85-A792-2CFC8F03547D}" dt="2020-11-04T09:36:25.736" v="7996" actId="20577"/>
        <pc:sldMkLst>
          <pc:docMk/>
          <pc:sldMk cId="3596579472" sldId="257"/>
        </pc:sldMkLst>
        <pc:spChg chg="mod">
          <ac:chgData name="Yvonne van der Meulen" userId="5f6fece0-aa25-454e-9b4e-378a81544726" providerId="ADAL" clId="{7AFB02C8-36CC-4C85-A792-2CFC8F03547D}" dt="2020-10-28T14:18:18.930" v="292" actId="207"/>
          <ac:spMkLst>
            <pc:docMk/>
            <pc:sldMk cId="3596579472" sldId="257"/>
            <ac:spMk id="2" creationId="{C56503CC-B099-4A49-9028-28C0CD99B734}"/>
          </ac:spMkLst>
        </pc:spChg>
        <pc:spChg chg="mod">
          <ac:chgData name="Yvonne van der Meulen" userId="5f6fece0-aa25-454e-9b4e-378a81544726" providerId="ADAL" clId="{7AFB02C8-36CC-4C85-A792-2CFC8F03547D}" dt="2020-11-04T09:36:25.736" v="7996" actId="20577"/>
          <ac:spMkLst>
            <pc:docMk/>
            <pc:sldMk cId="3596579472" sldId="257"/>
            <ac:spMk id="3" creationId="{9821B03A-2F1D-49BF-B529-7AF0FD22E671}"/>
          </ac:spMkLst>
        </pc:spChg>
        <pc:picChg chg="add mod">
          <ac:chgData name="Yvonne van der Meulen" userId="5f6fece0-aa25-454e-9b4e-378a81544726" providerId="ADAL" clId="{7AFB02C8-36CC-4C85-A792-2CFC8F03547D}" dt="2020-10-28T14:19:08.011" v="298" actId="14100"/>
          <ac:picMkLst>
            <pc:docMk/>
            <pc:sldMk cId="3596579472" sldId="257"/>
            <ac:picMk id="1026" creationId="{6F550466-94F7-47E5-B1C7-44CF30E4464D}"/>
          </ac:picMkLst>
        </pc:picChg>
      </pc:sldChg>
      <pc:sldChg chg="addSp delSp modSp add del">
        <pc:chgData name="Yvonne van der Meulen" userId="5f6fece0-aa25-454e-9b4e-378a81544726" providerId="ADAL" clId="{7AFB02C8-36CC-4C85-A792-2CFC8F03547D}" dt="2020-11-04T09:57:42.444" v="9474" actId="2696"/>
        <pc:sldMkLst>
          <pc:docMk/>
          <pc:sldMk cId="2129720149" sldId="258"/>
        </pc:sldMkLst>
        <pc:spChg chg="del mod">
          <ac:chgData name="Yvonne van der Meulen" userId="5f6fece0-aa25-454e-9b4e-378a81544726" providerId="ADAL" clId="{7AFB02C8-36CC-4C85-A792-2CFC8F03547D}" dt="2020-11-04T09:57:14.182" v="9473" actId="478"/>
          <ac:spMkLst>
            <pc:docMk/>
            <pc:sldMk cId="2129720149" sldId="258"/>
            <ac:spMk id="2" creationId="{7014C477-AF32-41F8-98C5-268770AD0034}"/>
          </ac:spMkLst>
        </pc:spChg>
        <pc:spChg chg="mod">
          <ac:chgData name="Yvonne van der Meulen" userId="5f6fece0-aa25-454e-9b4e-378a81544726" providerId="ADAL" clId="{7AFB02C8-36CC-4C85-A792-2CFC8F03547D}" dt="2020-11-04T09:57:11.970" v="9472" actId="20577"/>
          <ac:spMkLst>
            <pc:docMk/>
            <pc:sldMk cId="2129720149" sldId="258"/>
            <ac:spMk id="3" creationId="{885D4680-A577-4B40-B121-07CADD8B7EA2}"/>
          </ac:spMkLst>
        </pc:spChg>
        <pc:spChg chg="add mod">
          <ac:chgData name="Yvonne van der Meulen" userId="5f6fece0-aa25-454e-9b4e-378a81544726" providerId="ADAL" clId="{7AFB02C8-36CC-4C85-A792-2CFC8F03547D}" dt="2020-11-04T09:57:14.182" v="9473" actId="478"/>
          <ac:spMkLst>
            <pc:docMk/>
            <pc:sldMk cId="2129720149" sldId="258"/>
            <ac:spMk id="5" creationId="{86340D49-C34D-4388-A859-134E8E7CB989}"/>
          </ac:spMkLst>
        </pc:spChg>
      </pc:sldChg>
      <pc:sldChg chg="addSp modSp add setBg modNotesTx">
        <pc:chgData name="Yvonne van der Meulen" userId="5f6fece0-aa25-454e-9b4e-378a81544726" providerId="ADAL" clId="{7AFB02C8-36CC-4C85-A792-2CFC8F03547D}" dt="2020-10-28T14:38:45.245" v="1485" actId="20577"/>
        <pc:sldMkLst>
          <pc:docMk/>
          <pc:sldMk cId="521596847" sldId="259"/>
        </pc:sldMkLst>
        <pc:spChg chg="mod">
          <ac:chgData name="Yvonne van der Meulen" userId="5f6fece0-aa25-454e-9b4e-378a81544726" providerId="ADAL" clId="{7AFB02C8-36CC-4C85-A792-2CFC8F03547D}" dt="2020-10-28T14:28:48.752" v="1073" actId="207"/>
          <ac:spMkLst>
            <pc:docMk/>
            <pc:sldMk cId="521596847" sldId="259"/>
            <ac:spMk id="2" creationId="{60EDE98A-F393-46EC-9EB2-417F18EB2B1A}"/>
          </ac:spMkLst>
        </pc:spChg>
        <pc:spChg chg="mod">
          <ac:chgData name="Yvonne van der Meulen" userId="5f6fece0-aa25-454e-9b4e-378a81544726" providerId="ADAL" clId="{7AFB02C8-36CC-4C85-A792-2CFC8F03547D}" dt="2020-10-28T14:38:45.245" v="1485" actId="20577"/>
          <ac:spMkLst>
            <pc:docMk/>
            <pc:sldMk cId="521596847" sldId="259"/>
            <ac:spMk id="3" creationId="{D94CCA53-3E54-4358-9812-7D38A00450C6}"/>
          </ac:spMkLst>
        </pc:spChg>
        <pc:picChg chg="add mod">
          <ac:chgData name="Yvonne van der Meulen" userId="5f6fece0-aa25-454e-9b4e-378a81544726" providerId="ADAL" clId="{7AFB02C8-36CC-4C85-A792-2CFC8F03547D}" dt="2020-10-28T14:28:20.135" v="1054" actId="14100"/>
          <ac:picMkLst>
            <pc:docMk/>
            <pc:sldMk cId="521596847" sldId="259"/>
            <ac:picMk id="3074" creationId="{D2FF74C0-5D1F-4348-AC4F-D5353D475156}"/>
          </ac:picMkLst>
        </pc:picChg>
      </pc:sldChg>
      <pc:sldChg chg="addSp delSp add del">
        <pc:chgData name="Yvonne van der Meulen" userId="5f6fece0-aa25-454e-9b4e-378a81544726" providerId="ADAL" clId="{7AFB02C8-36CC-4C85-A792-2CFC8F03547D}" dt="2020-10-28T14:16:58.991" v="287" actId="2696"/>
        <pc:sldMkLst>
          <pc:docMk/>
          <pc:sldMk cId="112640773" sldId="260"/>
        </pc:sldMkLst>
        <pc:spChg chg="add del">
          <ac:chgData name="Yvonne van der Meulen" userId="5f6fece0-aa25-454e-9b4e-378a81544726" providerId="ADAL" clId="{7AFB02C8-36CC-4C85-A792-2CFC8F03547D}" dt="2020-10-28T14:16:33.512" v="284" actId="478"/>
          <ac:spMkLst>
            <pc:docMk/>
            <pc:sldMk cId="112640773" sldId="260"/>
            <ac:spMk id="4" creationId="{47BA9F5C-977E-4951-9B67-5EE095F9DC97}"/>
          </ac:spMkLst>
        </pc:spChg>
        <pc:picChg chg="del">
          <ac:chgData name="Yvonne van der Meulen" userId="5f6fece0-aa25-454e-9b4e-378a81544726" providerId="ADAL" clId="{7AFB02C8-36CC-4C85-A792-2CFC8F03547D}" dt="2020-10-28T14:16:29.281" v="282" actId="478"/>
          <ac:picMkLst>
            <pc:docMk/>
            <pc:sldMk cId="112640773" sldId="260"/>
            <ac:picMk id="1026" creationId="{6F550466-94F7-47E5-B1C7-44CF30E4464D}"/>
          </ac:picMkLst>
        </pc:picChg>
        <pc:picChg chg="add del">
          <ac:chgData name="Yvonne van der Meulen" userId="5f6fece0-aa25-454e-9b4e-378a81544726" providerId="ADAL" clId="{7AFB02C8-36CC-4C85-A792-2CFC8F03547D}" dt="2020-10-28T14:16:56.522" v="286" actId="478"/>
          <ac:picMkLst>
            <pc:docMk/>
            <pc:sldMk cId="112640773" sldId="260"/>
            <ac:picMk id="2050" creationId="{3B076E66-90F4-4909-8C9B-7683E6D6548F}"/>
          </ac:picMkLst>
        </pc:picChg>
      </pc:sldChg>
      <pc:sldChg chg="addSp delSp modSp add mod setBg setClrOvrMap delDesignElem">
        <pc:chgData name="Yvonne van der Meulen" userId="5f6fece0-aa25-454e-9b4e-378a81544726" providerId="ADAL" clId="{7AFB02C8-36CC-4C85-A792-2CFC8F03547D}" dt="2020-11-30T16:08:18.798" v="10046" actId="207"/>
        <pc:sldMkLst>
          <pc:docMk/>
          <pc:sldMk cId="3075916010" sldId="260"/>
        </pc:sldMkLst>
        <pc:spChg chg="mod">
          <ac:chgData name="Yvonne van der Meulen" userId="5f6fece0-aa25-454e-9b4e-378a81544726" providerId="ADAL" clId="{7AFB02C8-36CC-4C85-A792-2CFC8F03547D}" dt="2020-10-28T14:45:47.077" v="1519" actId="207"/>
          <ac:spMkLst>
            <pc:docMk/>
            <pc:sldMk cId="3075916010" sldId="260"/>
            <ac:spMk id="2" creationId="{DC417431-04E9-487B-B300-B0340941525E}"/>
          </ac:spMkLst>
        </pc:spChg>
        <pc:spChg chg="mod">
          <ac:chgData name="Yvonne van der Meulen" userId="5f6fece0-aa25-454e-9b4e-378a81544726" providerId="ADAL" clId="{7AFB02C8-36CC-4C85-A792-2CFC8F03547D}" dt="2020-11-30T16:08:18.798" v="10046" actId="207"/>
          <ac:spMkLst>
            <pc:docMk/>
            <pc:sldMk cId="3075916010" sldId="260"/>
            <ac:spMk id="3" creationId="{CEFDB0BF-8A21-45FB-B65C-A13B44F08055}"/>
          </ac:spMkLst>
        </pc:spChg>
        <pc:spChg chg="add del">
          <ac:chgData name="Yvonne van der Meulen" userId="5f6fece0-aa25-454e-9b4e-378a81544726" providerId="ADAL" clId="{7AFB02C8-36CC-4C85-A792-2CFC8F03547D}" dt="2020-11-02T14:00:07.729" v="3612"/>
          <ac:spMkLst>
            <pc:docMk/>
            <pc:sldMk cId="3075916010" sldId="260"/>
            <ac:spMk id="71" creationId="{B32DC26D-8B9B-4CC1-B3CC-D3EA0FB162CD}"/>
          </ac:spMkLst>
        </pc:spChg>
        <pc:picChg chg="add mod ord">
          <ac:chgData name="Yvonne van der Meulen" userId="5f6fece0-aa25-454e-9b4e-378a81544726" providerId="ADAL" clId="{7AFB02C8-36CC-4C85-A792-2CFC8F03547D}" dt="2020-10-28T14:45:38.934" v="1518"/>
          <ac:picMkLst>
            <pc:docMk/>
            <pc:sldMk cId="3075916010" sldId="260"/>
            <ac:picMk id="4098" creationId="{A908986B-AB2B-4A97-9BC7-6A4A5A289E7A}"/>
          </ac:picMkLst>
        </pc:picChg>
        <pc:cxnChg chg="add del">
          <ac:chgData name="Yvonne van der Meulen" userId="5f6fece0-aa25-454e-9b4e-378a81544726" providerId="ADAL" clId="{7AFB02C8-36CC-4C85-A792-2CFC8F03547D}" dt="2020-11-02T14:00:07.729" v="3612"/>
          <ac:cxnSpMkLst>
            <pc:docMk/>
            <pc:sldMk cId="3075916010" sldId="260"/>
            <ac:cxnSpMk id="73" creationId="{FBB7ADC3-53A0-44F2-914A-78CADAF33411}"/>
          </ac:cxnSpMkLst>
        </pc:cxnChg>
      </pc:sldChg>
      <pc:sldChg chg="addSp delSp modSp add mod setBg setClrOvrMap delDesignElem">
        <pc:chgData name="Yvonne van der Meulen" userId="5f6fece0-aa25-454e-9b4e-378a81544726" providerId="ADAL" clId="{7AFB02C8-36CC-4C85-A792-2CFC8F03547D}" dt="2020-11-30T10:15:57.372" v="9762" actId="255"/>
        <pc:sldMkLst>
          <pc:docMk/>
          <pc:sldMk cId="3633383747" sldId="261"/>
        </pc:sldMkLst>
        <pc:spChg chg="mod">
          <ac:chgData name="Yvonne van der Meulen" userId="5f6fece0-aa25-454e-9b4e-378a81544726" providerId="ADAL" clId="{7AFB02C8-36CC-4C85-A792-2CFC8F03547D}" dt="2020-11-02T13:11:16.526" v="2092" actId="255"/>
          <ac:spMkLst>
            <pc:docMk/>
            <pc:sldMk cId="3633383747" sldId="261"/>
            <ac:spMk id="2" creationId="{ADDB2ED5-8EE6-4E4E-B542-9B918D52BC1A}"/>
          </ac:spMkLst>
        </pc:spChg>
        <pc:spChg chg="mod">
          <ac:chgData name="Yvonne van der Meulen" userId="5f6fece0-aa25-454e-9b4e-378a81544726" providerId="ADAL" clId="{7AFB02C8-36CC-4C85-A792-2CFC8F03547D}" dt="2020-11-30T10:15:57.372" v="9762" actId="255"/>
          <ac:spMkLst>
            <pc:docMk/>
            <pc:sldMk cId="3633383747" sldId="261"/>
            <ac:spMk id="3" creationId="{D08D89A1-AFD4-410F-88FE-7F997624BB10}"/>
          </ac:spMkLst>
        </pc:spChg>
        <pc:picChg chg="add del mod">
          <ac:chgData name="Yvonne van der Meulen" userId="5f6fece0-aa25-454e-9b4e-378a81544726" providerId="ADAL" clId="{7AFB02C8-36CC-4C85-A792-2CFC8F03547D}" dt="2020-11-02T13:02:43.683" v="2002" actId="478"/>
          <ac:picMkLst>
            <pc:docMk/>
            <pc:sldMk cId="3633383747" sldId="261"/>
            <ac:picMk id="1026" creationId="{E6307099-327D-463F-B6ED-51AB3DC05844}"/>
          </ac:picMkLst>
        </pc:picChg>
        <pc:picChg chg="add mod ord">
          <ac:chgData name="Yvonne van der Meulen" userId="5f6fece0-aa25-454e-9b4e-378a81544726" providerId="ADAL" clId="{7AFB02C8-36CC-4C85-A792-2CFC8F03547D}" dt="2020-11-02T13:11:04.819" v="2088" actId="26606"/>
          <ac:picMkLst>
            <pc:docMk/>
            <pc:sldMk cId="3633383747" sldId="261"/>
            <ac:picMk id="1028" creationId="{AB01DA69-440D-4AD1-8741-FBF77A971FE4}"/>
          </ac:picMkLst>
        </pc:picChg>
        <pc:cxnChg chg="add del">
          <ac:chgData name="Yvonne van der Meulen" userId="5f6fece0-aa25-454e-9b4e-378a81544726" providerId="ADAL" clId="{7AFB02C8-36CC-4C85-A792-2CFC8F03547D}" dt="2020-11-02T14:00:07.729" v="3612"/>
          <ac:cxnSpMkLst>
            <pc:docMk/>
            <pc:sldMk cId="3633383747" sldId="261"/>
            <ac:cxnSpMk id="73" creationId="{E79B4DA2-E806-489F-80F1-ADC1F33388B0}"/>
          </ac:cxnSpMkLst>
        </pc:cxnChg>
      </pc:sldChg>
      <pc:sldChg chg="addSp delSp modSp add mod setBg setClrOvrMap delDesignElem modNotesTx">
        <pc:chgData name="Yvonne van der Meulen" userId="5f6fece0-aa25-454e-9b4e-378a81544726" providerId="ADAL" clId="{7AFB02C8-36CC-4C85-A792-2CFC8F03547D}" dt="2020-11-02T14:00:07.729" v="3612"/>
        <pc:sldMkLst>
          <pc:docMk/>
          <pc:sldMk cId="121408418" sldId="262"/>
        </pc:sldMkLst>
        <pc:spChg chg="mod">
          <ac:chgData name="Yvonne van der Meulen" userId="5f6fece0-aa25-454e-9b4e-378a81544726" providerId="ADAL" clId="{7AFB02C8-36CC-4C85-A792-2CFC8F03547D}" dt="2020-11-02T13:37:40.298" v="3129" actId="255"/>
          <ac:spMkLst>
            <pc:docMk/>
            <pc:sldMk cId="121408418" sldId="262"/>
            <ac:spMk id="2" creationId="{5C06AB01-06FD-4402-819B-B07313DDAC50}"/>
          </ac:spMkLst>
        </pc:spChg>
        <pc:spChg chg="mod">
          <ac:chgData name="Yvonne van der Meulen" userId="5f6fece0-aa25-454e-9b4e-378a81544726" providerId="ADAL" clId="{7AFB02C8-36CC-4C85-A792-2CFC8F03547D}" dt="2020-11-02T13:34:39.747" v="3118" actId="255"/>
          <ac:spMkLst>
            <pc:docMk/>
            <pc:sldMk cId="121408418" sldId="262"/>
            <ac:spMk id="3" creationId="{184C6827-A4A8-4686-BFE9-D1C13A13098C}"/>
          </ac:spMkLst>
        </pc:spChg>
        <pc:spChg chg="add del">
          <ac:chgData name="Yvonne van der Meulen" userId="5f6fece0-aa25-454e-9b4e-378a81544726" providerId="ADAL" clId="{7AFB02C8-36CC-4C85-A792-2CFC8F03547D}" dt="2020-11-02T13:17:00.281" v="2109" actId="26606"/>
          <ac:spMkLst>
            <pc:docMk/>
            <pc:sldMk cId="121408418" sldId="262"/>
            <ac:spMk id="71" creationId="{B32DC26D-8B9B-4CC1-B3CC-D3EA0FB162CD}"/>
          </ac:spMkLst>
        </pc:spChg>
        <pc:picChg chg="add del mod ord">
          <ac:chgData name="Yvonne van der Meulen" userId="5f6fece0-aa25-454e-9b4e-378a81544726" providerId="ADAL" clId="{7AFB02C8-36CC-4C85-A792-2CFC8F03547D}" dt="2020-11-02T13:16:53.941" v="2107" actId="478"/>
          <ac:picMkLst>
            <pc:docMk/>
            <pc:sldMk cId="121408418" sldId="262"/>
            <ac:picMk id="2050" creationId="{B19B7532-21F9-46CF-B45F-59BDEAB7C9C3}"/>
          </ac:picMkLst>
        </pc:picChg>
        <pc:picChg chg="add del mod ord">
          <ac:chgData name="Yvonne van der Meulen" userId="5f6fece0-aa25-454e-9b4e-378a81544726" providerId="ADAL" clId="{7AFB02C8-36CC-4C85-A792-2CFC8F03547D}" dt="2020-11-02T13:36:17.225" v="3119" actId="478"/>
          <ac:picMkLst>
            <pc:docMk/>
            <pc:sldMk cId="121408418" sldId="262"/>
            <ac:picMk id="2052" creationId="{78D4D508-CD57-4B30-B77D-CAE709C1ADDF}"/>
          </ac:picMkLst>
        </pc:picChg>
        <pc:picChg chg="add mod">
          <ac:chgData name="Yvonne van der Meulen" userId="5f6fece0-aa25-454e-9b4e-378a81544726" providerId="ADAL" clId="{7AFB02C8-36CC-4C85-A792-2CFC8F03547D}" dt="2020-11-02T13:36:46.717" v="3127"/>
          <ac:picMkLst>
            <pc:docMk/>
            <pc:sldMk cId="121408418" sldId="262"/>
            <ac:picMk id="2054" creationId="{2F660C6D-1F33-46DD-B4BB-6DD8CD89202C}"/>
          </ac:picMkLst>
        </pc:picChg>
        <pc:cxnChg chg="add del">
          <ac:chgData name="Yvonne van der Meulen" userId="5f6fece0-aa25-454e-9b4e-378a81544726" providerId="ADAL" clId="{7AFB02C8-36CC-4C85-A792-2CFC8F03547D}" dt="2020-11-02T13:17:00.281" v="2109" actId="26606"/>
          <ac:cxnSpMkLst>
            <pc:docMk/>
            <pc:sldMk cId="121408418" sldId="262"/>
            <ac:cxnSpMk id="73" creationId="{FBB7ADC3-53A0-44F2-914A-78CADAF33411}"/>
          </ac:cxnSpMkLst>
        </pc:cxnChg>
        <pc:cxnChg chg="add del">
          <ac:chgData name="Yvonne van der Meulen" userId="5f6fece0-aa25-454e-9b4e-378a81544726" providerId="ADAL" clId="{7AFB02C8-36CC-4C85-A792-2CFC8F03547D}" dt="2020-11-02T14:00:07.729" v="3612"/>
          <ac:cxnSpMkLst>
            <pc:docMk/>
            <pc:sldMk cId="121408418" sldId="262"/>
            <ac:cxnSpMk id="137" creationId="{E79B4DA2-E806-489F-80F1-ADC1F33388B0}"/>
          </ac:cxnSpMkLst>
        </pc:cxnChg>
      </pc:sldChg>
      <pc:sldChg chg="modSp add del ord">
        <pc:chgData name="Yvonne van der Meulen" userId="5f6fece0-aa25-454e-9b4e-378a81544726" providerId="ADAL" clId="{7AFB02C8-36CC-4C85-A792-2CFC8F03547D}" dt="2020-11-04T09:40:36.525" v="8319" actId="2696"/>
        <pc:sldMkLst>
          <pc:docMk/>
          <pc:sldMk cId="2813486747" sldId="263"/>
        </pc:sldMkLst>
        <pc:spChg chg="mod">
          <ac:chgData name="Yvonne van der Meulen" userId="5f6fece0-aa25-454e-9b4e-378a81544726" providerId="ADAL" clId="{7AFB02C8-36CC-4C85-A792-2CFC8F03547D}" dt="2020-10-28T14:34:57.225" v="1459" actId="20577"/>
          <ac:spMkLst>
            <pc:docMk/>
            <pc:sldMk cId="2813486747" sldId="263"/>
            <ac:spMk id="2" creationId="{45437064-92A3-42B5-AEDA-F2C827F80E37}"/>
          </ac:spMkLst>
        </pc:spChg>
      </pc:sldChg>
      <pc:sldChg chg="modSp add del">
        <pc:chgData name="Yvonne van der Meulen" userId="5f6fece0-aa25-454e-9b4e-378a81544726" providerId="ADAL" clId="{7AFB02C8-36CC-4C85-A792-2CFC8F03547D}" dt="2020-11-04T09:57:07.989" v="9471" actId="2696"/>
        <pc:sldMkLst>
          <pc:docMk/>
          <pc:sldMk cId="1742746980" sldId="264"/>
        </pc:sldMkLst>
        <pc:spChg chg="mod">
          <ac:chgData name="Yvonne van der Meulen" userId="5f6fece0-aa25-454e-9b4e-378a81544726" providerId="ADAL" clId="{7AFB02C8-36CC-4C85-A792-2CFC8F03547D}" dt="2020-11-04T09:40:57.162" v="8320"/>
          <ac:spMkLst>
            <pc:docMk/>
            <pc:sldMk cId="1742746980" sldId="264"/>
            <ac:spMk id="3" creationId="{58652D4E-04E9-40B0-A4C0-FAC0AC89CB38}"/>
          </ac:spMkLst>
        </pc:spChg>
      </pc:sldChg>
      <pc:sldChg chg="add del">
        <pc:chgData name="Yvonne van der Meulen" userId="5f6fece0-aa25-454e-9b4e-378a81544726" providerId="ADAL" clId="{7AFB02C8-36CC-4C85-A792-2CFC8F03547D}" dt="2020-11-02T13:38:06.032" v="3130" actId="2696"/>
        <pc:sldMkLst>
          <pc:docMk/>
          <pc:sldMk cId="893035548" sldId="265"/>
        </pc:sldMkLst>
      </pc:sldChg>
      <pc:sldChg chg="addSp delSp modSp add del mod setBg modNotesTx">
        <pc:chgData name="Yvonne van der Meulen" userId="5f6fece0-aa25-454e-9b4e-378a81544726" providerId="ADAL" clId="{7AFB02C8-36CC-4C85-A792-2CFC8F03547D}" dt="2020-11-02T14:42:40.590" v="4080" actId="2696"/>
        <pc:sldMkLst>
          <pc:docMk/>
          <pc:sldMk cId="3552798268" sldId="265"/>
        </pc:sldMkLst>
        <pc:spChg chg="mod">
          <ac:chgData name="Yvonne van der Meulen" userId="5f6fece0-aa25-454e-9b4e-378a81544726" providerId="ADAL" clId="{7AFB02C8-36CC-4C85-A792-2CFC8F03547D}" dt="2020-11-02T14:39:15.840" v="4068" actId="207"/>
          <ac:spMkLst>
            <pc:docMk/>
            <pc:sldMk cId="3552798268" sldId="265"/>
            <ac:spMk id="2" creationId="{984D9F09-EE1A-4BF1-9E3F-D767E7198F07}"/>
          </ac:spMkLst>
        </pc:spChg>
        <pc:spChg chg="del mod">
          <ac:chgData name="Yvonne van der Meulen" userId="5f6fece0-aa25-454e-9b4e-378a81544726" providerId="ADAL" clId="{7AFB02C8-36CC-4C85-A792-2CFC8F03547D}" dt="2020-11-02T13:55:53.551" v="3506" actId="478"/>
          <ac:spMkLst>
            <pc:docMk/>
            <pc:sldMk cId="3552798268" sldId="265"/>
            <ac:spMk id="3" creationId="{9EAF8C00-BEF2-4B21-8B42-389E5B8BA9A7}"/>
          </ac:spMkLst>
        </pc:spChg>
        <pc:spChg chg="add del mod">
          <ac:chgData name="Yvonne van der Meulen" userId="5f6fece0-aa25-454e-9b4e-378a81544726" providerId="ADAL" clId="{7AFB02C8-36CC-4C85-A792-2CFC8F03547D}" dt="2020-11-02T14:39:17.866" v="4069" actId="207"/>
          <ac:spMkLst>
            <pc:docMk/>
            <pc:sldMk cId="3552798268" sldId="265"/>
            <ac:spMk id="5" creationId="{12D1979A-D3EE-4F66-A37A-8DAD70D0A200}"/>
          </ac:spMkLst>
        </pc:spChg>
        <pc:spChg chg="add del">
          <ac:chgData name="Yvonne van der Meulen" userId="5f6fece0-aa25-454e-9b4e-378a81544726" providerId="ADAL" clId="{7AFB02C8-36CC-4C85-A792-2CFC8F03547D}" dt="2020-11-02T14:04:04.317" v="3884" actId="26606"/>
          <ac:spMkLst>
            <pc:docMk/>
            <pc:sldMk cId="3552798268" sldId="265"/>
            <ac:spMk id="71" creationId="{81CE8CA9-D6D2-4C46-8070-9566F894E53E}"/>
          </ac:spMkLst>
        </pc:spChg>
        <pc:spChg chg="add del">
          <ac:chgData name="Yvonne van der Meulen" userId="5f6fece0-aa25-454e-9b4e-378a81544726" providerId="ADAL" clId="{7AFB02C8-36CC-4C85-A792-2CFC8F03547D}" dt="2020-11-02T14:06:51.889" v="3927" actId="26606"/>
          <ac:spMkLst>
            <pc:docMk/>
            <pc:sldMk cId="3552798268" sldId="265"/>
            <ac:spMk id="77" creationId="{C51136FD-BBB2-4EB4-A240-3E21EECF7365}"/>
          </ac:spMkLst>
        </pc:spChg>
        <pc:spChg chg="add del">
          <ac:chgData name="Yvonne van der Meulen" userId="5f6fece0-aa25-454e-9b4e-378a81544726" providerId="ADAL" clId="{7AFB02C8-36CC-4C85-A792-2CFC8F03547D}" dt="2020-11-02T14:04:45.660" v="3892" actId="26606"/>
          <ac:spMkLst>
            <pc:docMk/>
            <pc:sldMk cId="3552798268" sldId="265"/>
            <ac:spMk id="3076" creationId="{81CE8CA9-D6D2-4C46-8070-9566F894E53E}"/>
          </ac:spMkLst>
        </pc:spChg>
        <pc:spChg chg="add del">
          <ac:chgData name="Yvonne van der Meulen" userId="5f6fece0-aa25-454e-9b4e-378a81544726" providerId="ADAL" clId="{7AFB02C8-36CC-4C85-A792-2CFC8F03547D}" dt="2020-11-02T14:06:56.620" v="3938" actId="26606"/>
          <ac:spMkLst>
            <pc:docMk/>
            <pc:sldMk cId="3552798268" sldId="265"/>
            <ac:spMk id="3079" creationId="{BB717F82-1948-4BF5-B31E-F8E018DE40FA}"/>
          </ac:spMkLst>
        </pc:spChg>
        <pc:graphicFrameChg chg="add del mod">
          <ac:chgData name="Yvonne van der Meulen" userId="5f6fece0-aa25-454e-9b4e-378a81544726" providerId="ADAL" clId="{7AFB02C8-36CC-4C85-A792-2CFC8F03547D}" dt="2020-11-02T14:41:01.834" v="4078" actId="1032"/>
          <ac:graphicFrameMkLst>
            <pc:docMk/>
            <pc:sldMk cId="3552798268" sldId="265"/>
            <ac:graphicFrameMk id="7" creationId="{C89F8821-1A4B-4236-832E-65F7C6E34E7C}"/>
          </ac:graphicFrameMkLst>
        </pc:graphicFrameChg>
        <pc:picChg chg="add del mod">
          <ac:chgData name="Yvonne van der Meulen" userId="5f6fece0-aa25-454e-9b4e-378a81544726" providerId="ADAL" clId="{7AFB02C8-36CC-4C85-A792-2CFC8F03547D}" dt="2020-11-02T14:39:06.738" v="4067" actId="478"/>
          <ac:picMkLst>
            <pc:docMk/>
            <pc:sldMk cId="3552798268" sldId="265"/>
            <ac:picMk id="6" creationId="{9213A497-989E-4770-8C97-84385D1A3341}"/>
          </ac:picMkLst>
        </pc:picChg>
        <pc:picChg chg="add del mod ord">
          <ac:chgData name="Yvonne van der Meulen" userId="5f6fece0-aa25-454e-9b4e-378a81544726" providerId="ADAL" clId="{7AFB02C8-36CC-4C85-A792-2CFC8F03547D}" dt="2020-11-02T14:41:02.401" v="4079" actId="478"/>
          <ac:picMkLst>
            <pc:docMk/>
            <pc:sldMk cId="3552798268" sldId="265"/>
            <ac:picMk id="3074" creationId="{B4A19C32-C3D1-49CB-8CD5-6F12CC3DCCC4}"/>
          </ac:picMkLst>
        </pc:picChg>
        <pc:cxnChg chg="add del">
          <ac:chgData name="Yvonne van der Meulen" userId="5f6fece0-aa25-454e-9b4e-378a81544726" providerId="ADAL" clId="{7AFB02C8-36CC-4C85-A792-2CFC8F03547D}" dt="2020-11-02T14:04:04.317" v="3884" actId="26606"/>
          <ac:cxnSpMkLst>
            <pc:docMk/>
            <pc:sldMk cId="3552798268" sldId="265"/>
            <ac:cxnSpMk id="73" creationId="{72B31CF5-BEC2-457D-A52F-6A5CCB066FEC}"/>
          </ac:cxnSpMkLst>
        </pc:cxnChg>
        <pc:cxnChg chg="add del">
          <ac:chgData name="Yvonne van der Meulen" userId="5f6fece0-aa25-454e-9b4e-378a81544726" providerId="ADAL" clId="{7AFB02C8-36CC-4C85-A792-2CFC8F03547D}" dt="2020-11-02T14:06:51.889" v="3927" actId="26606"/>
          <ac:cxnSpMkLst>
            <pc:docMk/>
            <pc:sldMk cId="3552798268" sldId="265"/>
            <ac:cxnSpMk id="79" creationId="{C6826B28-36B0-4CC1-8EC8-EF9B88B3564A}"/>
          </ac:cxnSpMkLst>
        </pc:cxnChg>
        <pc:cxnChg chg="add del">
          <ac:chgData name="Yvonne van der Meulen" userId="5f6fece0-aa25-454e-9b4e-378a81544726" providerId="ADAL" clId="{7AFB02C8-36CC-4C85-A792-2CFC8F03547D}" dt="2020-11-02T14:04:45.660" v="3892" actId="26606"/>
          <ac:cxnSpMkLst>
            <pc:docMk/>
            <pc:sldMk cId="3552798268" sldId="265"/>
            <ac:cxnSpMk id="3077" creationId="{72B31CF5-BEC2-457D-A52F-6A5CCB066FEC}"/>
          </ac:cxnSpMkLst>
        </pc:cxnChg>
        <pc:cxnChg chg="add del">
          <ac:chgData name="Yvonne van der Meulen" userId="5f6fece0-aa25-454e-9b4e-378a81544726" providerId="ADAL" clId="{7AFB02C8-36CC-4C85-A792-2CFC8F03547D}" dt="2020-11-02T14:06:56.620" v="3938" actId="26606"/>
          <ac:cxnSpMkLst>
            <pc:docMk/>
            <pc:sldMk cId="3552798268" sldId="265"/>
            <ac:cxnSpMk id="3080" creationId="{07AAE15F-6D59-4252-8427-D134C0066F97}"/>
          </ac:cxnSpMkLst>
        </pc:cxnChg>
      </pc:sldChg>
      <pc:sldChg chg="modSp add del">
        <pc:chgData name="Yvonne van der Meulen" userId="5f6fece0-aa25-454e-9b4e-378a81544726" providerId="ADAL" clId="{7AFB02C8-36CC-4C85-A792-2CFC8F03547D}" dt="2020-11-02T13:11:56.580" v="2099" actId="2696"/>
        <pc:sldMkLst>
          <pc:docMk/>
          <pc:sldMk cId="3992810009" sldId="265"/>
        </pc:sldMkLst>
        <pc:spChg chg="mod">
          <ac:chgData name="Yvonne van der Meulen" userId="5f6fece0-aa25-454e-9b4e-378a81544726" providerId="ADAL" clId="{7AFB02C8-36CC-4C85-A792-2CFC8F03547D}" dt="2020-11-02T12:59:23.792" v="1987" actId="20577"/>
          <ac:spMkLst>
            <pc:docMk/>
            <pc:sldMk cId="3992810009" sldId="265"/>
            <ac:spMk id="2" creationId="{41833918-37BC-4B77-B7A8-D259CEF1CCC2}"/>
          </ac:spMkLst>
        </pc:spChg>
        <pc:spChg chg="mod">
          <ac:chgData name="Yvonne van der Meulen" userId="5f6fece0-aa25-454e-9b4e-378a81544726" providerId="ADAL" clId="{7AFB02C8-36CC-4C85-A792-2CFC8F03547D}" dt="2020-11-02T13:11:52.523" v="2097"/>
          <ac:spMkLst>
            <pc:docMk/>
            <pc:sldMk cId="3992810009" sldId="265"/>
            <ac:spMk id="3" creationId="{0229AE1E-9656-4976-B1E3-FB26EE9F691B}"/>
          </ac:spMkLst>
        </pc:spChg>
      </pc:sldChg>
      <pc:sldChg chg="addSp delSp modSp add mod setBg setClrOvrMap">
        <pc:chgData name="Yvonne van der Meulen" userId="5f6fece0-aa25-454e-9b4e-378a81544726" providerId="ADAL" clId="{7AFB02C8-36CC-4C85-A792-2CFC8F03547D}" dt="2020-11-04T12:12:37.704" v="9598" actId="207"/>
        <pc:sldMkLst>
          <pc:docMk/>
          <pc:sldMk cId="1167713767" sldId="266"/>
        </pc:sldMkLst>
        <pc:spChg chg="mod">
          <ac:chgData name="Yvonne van der Meulen" userId="5f6fece0-aa25-454e-9b4e-378a81544726" providerId="ADAL" clId="{7AFB02C8-36CC-4C85-A792-2CFC8F03547D}" dt="2020-11-02T14:48:57.502" v="4521" actId="20577"/>
          <ac:spMkLst>
            <pc:docMk/>
            <pc:sldMk cId="1167713767" sldId="266"/>
            <ac:spMk id="2" creationId="{536623BE-ACB8-4428-B76C-3F074B47A6D3}"/>
          </ac:spMkLst>
        </pc:spChg>
        <pc:spChg chg="mod">
          <ac:chgData name="Yvonne van der Meulen" userId="5f6fece0-aa25-454e-9b4e-378a81544726" providerId="ADAL" clId="{7AFB02C8-36CC-4C85-A792-2CFC8F03547D}" dt="2020-11-04T12:12:37.704" v="9598" actId="207"/>
          <ac:spMkLst>
            <pc:docMk/>
            <pc:sldMk cId="1167713767" sldId="266"/>
            <ac:spMk id="3" creationId="{D9F840C5-2F33-4124-B7AD-9AC4E519E858}"/>
          </ac:spMkLst>
        </pc:spChg>
        <pc:spChg chg="add">
          <ac:chgData name="Yvonne van der Meulen" userId="5f6fece0-aa25-454e-9b4e-378a81544726" providerId="ADAL" clId="{7AFB02C8-36CC-4C85-A792-2CFC8F03547D}" dt="2020-11-02T14:47:07.828" v="4503" actId="26606"/>
          <ac:spMkLst>
            <pc:docMk/>
            <pc:sldMk cId="1167713767" sldId="266"/>
            <ac:spMk id="14" creationId="{B32DC26D-8B9B-4CC1-B3CC-D3EA0FB162CD}"/>
          </ac:spMkLst>
        </pc:spChg>
        <pc:picChg chg="add del mod">
          <ac:chgData name="Yvonne van der Meulen" userId="5f6fece0-aa25-454e-9b4e-378a81544726" providerId="ADAL" clId="{7AFB02C8-36CC-4C85-A792-2CFC8F03547D}" dt="2020-11-02T14:46:55.911" v="4499" actId="478"/>
          <ac:picMkLst>
            <pc:docMk/>
            <pc:sldMk cId="1167713767" sldId="266"/>
            <ac:picMk id="5" creationId="{D7FE5E99-C15C-469E-94F8-E005789433AB}"/>
          </ac:picMkLst>
        </pc:picChg>
        <pc:picChg chg="add mod ord modCrop">
          <ac:chgData name="Yvonne van der Meulen" userId="5f6fece0-aa25-454e-9b4e-378a81544726" providerId="ADAL" clId="{7AFB02C8-36CC-4C85-A792-2CFC8F03547D}" dt="2020-11-04T09:07:47.348" v="7274" actId="29295"/>
          <ac:picMkLst>
            <pc:docMk/>
            <pc:sldMk cId="1167713767" sldId="266"/>
            <ac:picMk id="6" creationId="{C93057D6-5256-4B62-8460-43532B275868}"/>
          </ac:picMkLst>
        </pc:picChg>
        <pc:cxnChg chg="add del">
          <ac:chgData name="Yvonne van der Meulen" userId="5f6fece0-aa25-454e-9b4e-378a81544726" providerId="ADAL" clId="{7AFB02C8-36CC-4C85-A792-2CFC8F03547D}" dt="2020-11-02T14:47:07.762" v="4502" actId="26606"/>
          <ac:cxnSpMkLst>
            <pc:docMk/>
            <pc:sldMk cId="1167713767" sldId="266"/>
            <ac:cxnSpMk id="11" creationId="{E79B4DA2-E806-489F-80F1-ADC1F33388B0}"/>
          </ac:cxnSpMkLst>
        </pc:cxnChg>
        <pc:cxnChg chg="add">
          <ac:chgData name="Yvonne van der Meulen" userId="5f6fece0-aa25-454e-9b4e-378a81544726" providerId="ADAL" clId="{7AFB02C8-36CC-4C85-A792-2CFC8F03547D}" dt="2020-11-02T14:47:07.828" v="4503" actId="26606"/>
          <ac:cxnSpMkLst>
            <pc:docMk/>
            <pc:sldMk cId="1167713767" sldId="266"/>
            <ac:cxnSpMk id="13" creationId="{FBB7ADC3-53A0-44F2-914A-78CADAF33411}"/>
          </ac:cxnSpMkLst>
        </pc:cxnChg>
      </pc:sldChg>
      <pc:sldChg chg="modSp add">
        <pc:chgData name="Yvonne van der Meulen" userId="5f6fece0-aa25-454e-9b4e-378a81544726" providerId="ADAL" clId="{7AFB02C8-36CC-4C85-A792-2CFC8F03547D}" dt="2020-11-03T07:03:44.509" v="6006" actId="20577"/>
        <pc:sldMkLst>
          <pc:docMk/>
          <pc:sldMk cId="3185463160" sldId="267"/>
        </pc:sldMkLst>
        <pc:spChg chg="mod">
          <ac:chgData name="Yvonne van der Meulen" userId="5f6fece0-aa25-454e-9b4e-378a81544726" providerId="ADAL" clId="{7AFB02C8-36CC-4C85-A792-2CFC8F03547D}" dt="2020-11-03T07:03:44.509" v="6006" actId="20577"/>
          <ac:spMkLst>
            <pc:docMk/>
            <pc:sldMk cId="3185463160" sldId="267"/>
            <ac:spMk id="5" creationId="{12D1979A-D3EE-4F66-A37A-8DAD70D0A200}"/>
          </ac:spMkLst>
        </pc:spChg>
        <pc:picChg chg="mod">
          <ac:chgData name="Yvonne van der Meulen" userId="5f6fece0-aa25-454e-9b4e-378a81544726" providerId="ADAL" clId="{7AFB02C8-36CC-4C85-A792-2CFC8F03547D}" dt="2020-11-02T14:43:01.168" v="4081"/>
          <ac:picMkLst>
            <pc:docMk/>
            <pc:sldMk cId="3185463160" sldId="267"/>
            <ac:picMk id="6" creationId="{9213A497-989E-4770-8C97-84385D1A3341}"/>
          </ac:picMkLst>
        </pc:picChg>
      </pc:sldChg>
      <pc:sldChg chg="addSp delSp modSp add mod setBg setClrOvrMap">
        <pc:chgData name="Yvonne van der Meulen" userId="5f6fece0-aa25-454e-9b4e-378a81544726" providerId="ADAL" clId="{7AFB02C8-36CC-4C85-A792-2CFC8F03547D}" dt="2020-11-02T14:56:48.977" v="4758" actId="404"/>
        <pc:sldMkLst>
          <pc:docMk/>
          <pc:sldMk cId="278237135" sldId="268"/>
        </pc:sldMkLst>
        <pc:spChg chg="mod">
          <ac:chgData name="Yvonne van der Meulen" userId="5f6fece0-aa25-454e-9b4e-378a81544726" providerId="ADAL" clId="{7AFB02C8-36CC-4C85-A792-2CFC8F03547D}" dt="2020-11-02T14:56:48.977" v="4758" actId="404"/>
          <ac:spMkLst>
            <pc:docMk/>
            <pc:sldMk cId="278237135" sldId="268"/>
            <ac:spMk id="2" creationId="{1AA7F28A-9243-458B-B0D4-4EFC90E5E4A2}"/>
          </ac:spMkLst>
        </pc:spChg>
        <pc:spChg chg="mod">
          <ac:chgData name="Yvonne van der Meulen" userId="5f6fece0-aa25-454e-9b4e-378a81544726" providerId="ADAL" clId="{7AFB02C8-36CC-4C85-A792-2CFC8F03547D}" dt="2020-11-02T14:56:41.478" v="4757" actId="207"/>
          <ac:spMkLst>
            <pc:docMk/>
            <pc:sldMk cId="278237135" sldId="268"/>
            <ac:spMk id="3" creationId="{E4A2B2A7-AE2C-4217-9DB4-7A91A9D673CE}"/>
          </ac:spMkLst>
        </pc:spChg>
        <pc:spChg chg="add">
          <ac:chgData name="Yvonne van der Meulen" userId="5f6fece0-aa25-454e-9b4e-378a81544726" providerId="ADAL" clId="{7AFB02C8-36CC-4C85-A792-2CFC8F03547D}" dt="2020-11-02T14:54:39.991" v="4687" actId="26606"/>
          <ac:spMkLst>
            <pc:docMk/>
            <pc:sldMk cId="278237135" sldId="268"/>
            <ac:spMk id="9" creationId="{6F7FAA46-F63C-45FE-B4F0-A7E677E9F4C8}"/>
          </ac:spMkLst>
        </pc:spChg>
        <pc:spChg chg="add">
          <ac:chgData name="Yvonne van der Meulen" userId="5f6fece0-aa25-454e-9b4e-378a81544726" providerId="ADAL" clId="{7AFB02C8-36CC-4C85-A792-2CFC8F03547D}" dt="2020-11-02T14:54:39.991" v="4687" actId="26606"/>
          <ac:spMkLst>
            <pc:docMk/>
            <pc:sldMk cId="278237135" sldId="268"/>
            <ac:spMk id="13" creationId="{462F97DB-9183-4E6E-8155-7BC67242DF35}"/>
          </ac:spMkLst>
        </pc:spChg>
        <pc:spChg chg="add del">
          <ac:chgData name="Yvonne van der Meulen" userId="5f6fece0-aa25-454e-9b4e-378a81544726" providerId="ADAL" clId="{7AFB02C8-36CC-4C85-A792-2CFC8F03547D}" dt="2020-11-02T14:54:00.721" v="4676" actId="26606"/>
          <ac:spMkLst>
            <pc:docMk/>
            <pc:sldMk cId="278237135" sldId="268"/>
            <ac:spMk id="71" creationId="{6F7FAA46-F63C-45FE-B4F0-A7E677E9F4C8}"/>
          </ac:spMkLst>
        </pc:spChg>
        <pc:spChg chg="add del">
          <ac:chgData name="Yvonne van der Meulen" userId="5f6fece0-aa25-454e-9b4e-378a81544726" providerId="ADAL" clId="{7AFB02C8-36CC-4C85-A792-2CFC8F03547D}" dt="2020-11-02T14:54:00.721" v="4676" actId="26606"/>
          <ac:spMkLst>
            <pc:docMk/>
            <pc:sldMk cId="278237135" sldId="268"/>
            <ac:spMk id="75" creationId="{CC1CA635-2D9C-4E3E-820F-5FE35AC143B2}"/>
          </ac:spMkLst>
        </pc:spChg>
        <pc:spChg chg="add del">
          <ac:chgData name="Yvonne van der Meulen" userId="5f6fece0-aa25-454e-9b4e-378a81544726" providerId="ADAL" clId="{7AFB02C8-36CC-4C85-A792-2CFC8F03547D}" dt="2020-11-02T14:54:25.087" v="4683" actId="26606"/>
          <ac:spMkLst>
            <pc:docMk/>
            <pc:sldMk cId="278237135" sldId="268"/>
            <ac:spMk id="79" creationId="{0BEA406F-4C10-46D4-B500-E25F3991293C}"/>
          </ac:spMkLst>
        </pc:spChg>
        <pc:spChg chg="add del">
          <ac:chgData name="Yvonne van der Meulen" userId="5f6fece0-aa25-454e-9b4e-378a81544726" providerId="ADAL" clId="{7AFB02C8-36CC-4C85-A792-2CFC8F03547D}" dt="2020-11-02T14:53:57.895" v="4673" actId="26606"/>
          <ac:spMkLst>
            <pc:docMk/>
            <pc:sldMk cId="278237135" sldId="268"/>
            <ac:spMk id="137" creationId="{6F7FAA46-F63C-45FE-B4F0-A7E677E9F4C8}"/>
          </ac:spMkLst>
        </pc:spChg>
        <pc:spChg chg="add del">
          <ac:chgData name="Yvonne van der Meulen" userId="5f6fece0-aa25-454e-9b4e-378a81544726" providerId="ADAL" clId="{7AFB02C8-36CC-4C85-A792-2CFC8F03547D}" dt="2020-11-02T14:53:57.895" v="4673" actId="26606"/>
          <ac:spMkLst>
            <pc:docMk/>
            <pc:sldMk cId="278237135" sldId="268"/>
            <ac:spMk id="141" creationId="{0BEA406F-4C10-46D4-B500-E25F3991293C}"/>
          </ac:spMkLst>
        </pc:spChg>
        <pc:spChg chg="add del">
          <ac:chgData name="Yvonne van der Meulen" userId="5f6fece0-aa25-454e-9b4e-378a81544726" providerId="ADAL" clId="{7AFB02C8-36CC-4C85-A792-2CFC8F03547D}" dt="2020-11-02T14:54:25.087" v="4683" actId="26606"/>
          <ac:spMkLst>
            <pc:docMk/>
            <pc:sldMk cId="278237135" sldId="268"/>
            <ac:spMk id="4104" creationId="{6F7FAA46-F63C-45FE-B4F0-A7E677E9F4C8}"/>
          </ac:spMkLst>
        </pc:spChg>
        <pc:picChg chg="add mod">
          <ac:chgData name="Yvonne van der Meulen" userId="5f6fece0-aa25-454e-9b4e-378a81544726" providerId="ADAL" clId="{7AFB02C8-36CC-4C85-A792-2CFC8F03547D}" dt="2020-11-02T14:54:39.991" v="4687" actId="26606"/>
          <ac:picMkLst>
            <pc:docMk/>
            <pc:sldMk cId="278237135" sldId="268"/>
            <ac:picMk id="4" creationId="{3BA32DCC-5477-49DB-ACEF-63F1C408CAEF}"/>
          </ac:picMkLst>
        </pc:picChg>
        <pc:picChg chg="add del mod ord">
          <ac:chgData name="Yvonne van der Meulen" userId="5f6fece0-aa25-454e-9b4e-378a81544726" providerId="ADAL" clId="{7AFB02C8-36CC-4C85-A792-2CFC8F03547D}" dt="2020-11-02T14:54:01.273" v="4677"/>
          <ac:picMkLst>
            <pc:docMk/>
            <pc:sldMk cId="278237135" sldId="268"/>
            <ac:picMk id="4098" creationId="{338A33AF-7DFA-4A0C-884A-7934951D9BCE}"/>
          </ac:picMkLst>
        </pc:picChg>
        <pc:picChg chg="add del mod">
          <ac:chgData name="Yvonne van der Meulen" userId="5f6fece0-aa25-454e-9b4e-378a81544726" providerId="ADAL" clId="{7AFB02C8-36CC-4C85-A792-2CFC8F03547D}" dt="2020-11-02T14:53:59.403" v="4674"/>
          <ac:picMkLst>
            <pc:docMk/>
            <pc:sldMk cId="278237135" sldId="268"/>
            <ac:picMk id="4100" creationId="{00DBA7BA-E4A3-4556-B2D9-B0EF14583FE5}"/>
          </ac:picMkLst>
        </pc:picChg>
        <pc:picChg chg="add del mod">
          <ac:chgData name="Yvonne van der Meulen" userId="5f6fece0-aa25-454e-9b4e-378a81544726" providerId="ADAL" clId="{7AFB02C8-36CC-4C85-A792-2CFC8F03547D}" dt="2020-11-02T14:54:25.605" v="4684"/>
          <ac:picMkLst>
            <pc:docMk/>
            <pc:sldMk cId="278237135" sldId="268"/>
            <ac:picMk id="4102" creationId="{14D33996-936B-4FB3-90E7-30093E23BD53}"/>
          </ac:picMkLst>
        </pc:picChg>
        <pc:cxnChg chg="add">
          <ac:chgData name="Yvonne van der Meulen" userId="5f6fece0-aa25-454e-9b4e-378a81544726" providerId="ADAL" clId="{7AFB02C8-36CC-4C85-A792-2CFC8F03547D}" dt="2020-11-02T14:54:39.991" v="4687" actId="26606"/>
          <ac:cxnSpMkLst>
            <pc:docMk/>
            <pc:sldMk cId="278237135" sldId="268"/>
            <ac:cxnSpMk id="11" creationId="{DA9B7795-7E78-4F68-B6FE-6ECC916562CD}"/>
          </ac:cxnSpMkLst>
        </pc:cxnChg>
        <pc:cxnChg chg="add">
          <ac:chgData name="Yvonne van der Meulen" userId="5f6fece0-aa25-454e-9b4e-378a81544726" providerId="ADAL" clId="{7AFB02C8-36CC-4C85-A792-2CFC8F03547D}" dt="2020-11-02T14:54:39.991" v="4687" actId="26606"/>
          <ac:cxnSpMkLst>
            <pc:docMk/>
            <pc:sldMk cId="278237135" sldId="268"/>
            <ac:cxnSpMk id="15" creationId="{731ADB2A-A571-40A6-AC59-21025129400E}"/>
          </ac:cxnSpMkLst>
        </pc:cxnChg>
        <pc:cxnChg chg="add del">
          <ac:chgData name="Yvonne van der Meulen" userId="5f6fece0-aa25-454e-9b4e-378a81544726" providerId="ADAL" clId="{7AFB02C8-36CC-4C85-A792-2CFC8F03547D}" dt="2020-11-02T14:54:00.721" v="4676" actId="26606"/>
          <ac:cxnSpMkLst>
            <pc:docMk/>
            <pc:sldMk cId="278237135" sldId="268"/>
            <ac:cxnSpMk id="73" creationId="{DA9B7795-7E78-4F68-B6FE-6ECC916562CD}"/>
          </ac:cxnSpMkLst>
        </pc:cxnChg>
        <pc:cxnChg chg="add del">
          <ac:chgData name="Yvonne van der Meulen" userId="5f6fece0-aa25-454e-9b4e-378a81544726" providerId="ADAL" clId="{7AFB02C8-36CC-4C85-A792-2CFC8F03547D}" dt="2020-11-02T14:54:00.721" v="4676" actId="26606"/>
          <ac:cxnSpMkLst>
            <pc:docMk/>
            <pc:sldMk cId="278237135" sldId="268"/>
            <ac:cxnSpMk id="77" creationId="{E0E62FBC-456F-48AE-91ED-3956405D76D2}"/>
          </ac:cxnSpMkLst>
        </pc:cxnChg>
        <pc:cxnChg chg="add del">
          <ac:chgData name="Yvonne van der Meulen" userId="5f6fece0-aa25-454e-9b4e-378a81544726" providerId="ADAL" clId="{7AFB02C8-36CC-4C85-A792-2CFC8F03547D}" dt="2020-11-02T14:54:25.087" v="4683" actId="26606"/>
          <ac:cxnSpMkLst>
            <pc:docMk/>
            <pc:sldMk cId="278237135" sldId="268"/>
            <ac:cxnSpMk id="81" creationId="{013301D8-907C-49DD-A2C1-CA4942FAFC3C}"/>
          </ac:cxnSpMkLst>
        </pc:cxnChg>
        <pc:cxnChg chg="add del">
          <ac:chgData name="Yvonne van der Meulen" userId="5f6fece0-aa25-454e-9b4e-378a81544726" providerId="ADAL" clId="{7AFB02C8-36CC-4C85-A792-2CFC8F03547D}" dt="2020-11-02T14:53:57.895" v="4673" actId="26606"/>
          <ac:cxnSpMkLst>
            <pc:docMk/>
            <pc:sldMk cId="278237135" sldId="268"/>
            <ac:cxnSpMk id="139" creationId="{DA9B7795-7E78-4F68-B6FE-6ECC916562CD}"/>
          </ac:cxnSpMkLst>
        </pc:cxnChg>
        <pc:cxnChg chg="add del">
          <ac:chgData name="Yvonne van der Meulen" userId="5f6fece0-aa25-454e-9b4e-378a81544726" providerId="ADAL" clId="{7AFB02C8-36CC-4C85-A792-2CFC8F03547D}" dt="2020-11-02T14:53:57.895" v="4673" actId="26606"/>
          <ac:cxnSpMkLst>
            <pc:docMk/>
            <pc:sldMk cId="278237135" sldId="268"/>
            <ac:cxnSpMk id="143" creationId="{013301D8-907C-49DD-A2C1-CA4942FAFC3C}"/>
          </ac:cxnSpMkLst>
        </pc:cxnChg>
        <pc:cxnChg chg="add del">
          <ac:chgData name="Yvonne van der Meulen" userId="5f6fece0-aa25-454e-9b4e-378a81544726" providerId="ADAL" clId="{7AFB02C8-36CC-4C85-A792-2CFC8F03547D}" dt="2020-11-02T14:54:25.087" v="4683" actId="26606"/>
          <ac:cxnSpMkLst>
            <pc:docMk/>
            <pc:sldMk cId="278237135" sldId="268"/>
            <ac:cxnSpMk id="4105" creationId="{DA9B7795-7E78-4F68-B6FE-6ECC916562CD}"/>
          </ac:cxnSpMkLst>
        </pc:cxnChg>
      </pc:sldChg>
      <pc:sldChg chg="add del">
        <pc:chgData name="Yvonne van der Meulen" userId="5f6fece0-aa25-454e-9b4e-378a81544726" providerId="ADAL" clId="{7AFB02C8-36CC-4C85-A792-2CFC8F03547D}" dt="2020-11-02T14:49:13.270" v="4523" actId="2696"/>
        <pc:sldMkLst>
          <pc:docMk/>
          <pc:sldMk cId="410274044" sldId="268"/>
        </pc:sldMkLst>
      </pc:sldChg>
      <pc:sldChg chg="add del">
        <pc:chgData name="Yvonne van der Meulen" userId="5f6fece0-aa25-454e-9b4e-378a81544726" providerId="ADAL" clId="{7AFB02C8-36CC-4C85-A792-2CFC8F03547D}" dt="2020-11-02T14:49:24.783" v="4527" actId="2696"/>
        <pc:sldMkLst>
          <pc:docMk/>
          <pc:sldMk cId="1449168924" sldId="268"/>
        </pc:sldMkLst>
      </pc:sldChg>
      <pc:sldChg chg="add del">
        <pc:chgData name="Yvonne van der Meulen" userId="5f6fece0-aa25-454e-9b4e-378a81544726" providerId="ADAL" clId="{7AFB02C8-36CC-4C85-A792-2CFC8F03547D}" dt="2020-11-02T14:49:16.640" v="4525" actId="2696"/>
        <pc:sldMkLst>
          <pc:docMk/>
          <pc:sldMk cId="1577571696" sldId="268"/>
        </pc:sldMkLst>
      </pc:sldChg>
      <pc:sldChg chg="addSp delSp modSp add mod setBg setClrOvrMap">
        <pc:chgData name="Yvonne van der Meulen" userId="5f6fece0-aa25-454e-9b4e-378a81544726" providerId="ADAL" clId="{7AFB02C8-36CC-4C85-A792-2CFC8F03547D}" dt="2020-11-04T09:03:16.034" v="7110" actId="1076"/>
        <pc:sldMkLst>
          <pc:docMk/>
          <pc:sldMk cId="1388312972" sldId="269"/>
        </pc:sldMkLst>
        <pc:spChg chg="mod">
          <ac:chgData name="Yvonne van der Meulen" userId="5f6fece0-aa25-454e-9b4e-378a81544726" providerId="ADAL" clId="{7AFB02C8-36CC-4C85-A792-2CFC8F03547D}" dt="2020-11-04T09:03:16.034" v="7110" actId="1076"/>
          <ac:spMkLst>
            <pc:docMk/>
            <pc:sldMk cId="1388312972" sldId="269"/>
            <ac:spMk id="2" creationId="{C74740DD-150B-4D85-9453-3AE3BB1D98DB}"/>
          </ac:spMkLst>
        </pc:spChg>
        <pc:spChg chg="mod">
          <ac:chgData name="Yvonne van der Meulen" userId="5f6fece0-aa25-454e-9b4e-378a81544726" providerId="ADAL" clId="{7AFB02C8-36CC-4C85-A792-2CFC8F03547D}" dt="2020-11-04T09:03:16.034" v="7110" actId="1076"/>
          <ac:spMkLst>
            <pc:docMk/>
            <pc:sldMk cId="1388312972" sldId="269"/>
            <ac:spMk id="3" creationId="{C94D8994-CD31-4FC4-878C-D3D254AA200F}"/>
          </ac:spMkLst>
        </pc:spChg>
        <pc:spChg chg="add">
          <ac:chgData name="Yvonne van der Meulen" userId="5f6fece0-aa25-454e-9b4e-378a81544726" providerId="ADAL" clId="{7AFB02C8-36CC-4C85-A792-2CFC8F03547D}" dt="2020-11-04T09:01:40.122" v="7095" actId="26606"/>
          <ac:spMkLst>
            <pc:docMk/>
            <pc:sldMk cId="1388312972" sldId="269"/>
            <ac:spMk id="73" creationId="{C51136FD-BBB2-4EB4-A240-3E21EECF7365}"/>
          </ac:spMkLst>
        </pc:spChg>
        <pc:spChg chg="add del">
          <ac:chgData name="Yvonne van der Meulen" userId="5f6fece0-aa25-454e-9b4e-378a81544726" providerId="ADAL" clId="{7AFB02C8-36CC-4C85-A792-2CFC8F03547D}" dt="2020-11-04T08:48:24.212" v="7081" actId="26606"/>
          <ac:spMkLst>
            <pc:docMk/>
            <pc:sldMk cId="1388312972" sldId="269"/>
            <ac:spMk id="135" creationId="{C51136FD-BBB2-4EB4-A240-3E21EECF7365}"/>
          </ac:spMkLst>
        </pc:spChg>
        <pc:picChg chg="add del mod ord">
          <ac:chgData name="Yvonne van der Meulen" userId="5f6fece0-aa25-454e-9b4e-378a81544726" providerId="ADAL" clId="{7AFB02C8-36CC-4C85-A792-2CFC8F03547D}" dt="2020-11-04T09:00:34.326" v="7088" actId="478"/>
          <ac:picMkLst>
            <pc:docMk/>
            <pc:sldMk cId="1388312972" sldId="269"/>
            <ac:picMk id="8194" creationId="{6D10C6BA-05EB-4CEF-9792-FA6D3BE5F351}"/>
          </ac:picMkLst>
        </pc:picChg>
        <pc:picChg chg="add mod">
          <ac:chgData name="Yvonne van der Meulen" userId="5f6fece0-aa25-454e-9b4e-378a81544726" providerId="ADAL" clId="{7AFB02C8-36CC-4C85-A792-2CFC8F03547D}" dt="2020-11-04T09:02:14.038" v="7100" actId="732"/>
          <ac:picMkLst>
            <pc:docMk/>
            <pc:sldMk cId="1388312972" sldId="269"/>
            <ac:picMk id="8196" creationId="{85A7188C-4ECF-45D9-A6D6-E5CDCFF40C91}"/>
          </ac:picMkLst>
        </pc:picChg>
        <pc:cxnChg chg="add del">
          <ac:chgData name="Yvonne van der Meulen" userId="5f6fece0-aa25-454e-9b4e-378a81544726" providerId="ADAL" clId="{7AFB02C8-36CC-4C85-A792-2CFC8F03547D}" dt="2020-11-04T08:48:24.219" v="7082" actId="26606"/>
          <ac:cxnSpMkLst>
            <pc:docMk/>
            <pc:sldMk cId="1388312972" sldId="269"/>
            <ac:cxnSpMk id="71" creationId="{E79B4DA2-E806-489F-80F1-ADC1F33388B0}"/>
          </ac:cxnSpMkLst>
        </pc:cxnChg>
        <pc:cxnChg chg="add">
          <ac:chgData name="Yvonne van der Meulen" userId="5f6fece0-aa25-454e-9b4e-378a81544726" providerId="ADAL" clId="{7AFB02C8-36CC-4C85-A792-2CFC8F03547D}" dt="2020-11-04T09:01:40.122" v="7095" actId="26606"/>
          <ac:cxnSpMkLst>
            <pc:docMk/>
            <pc:sldMk cId="1388312972" sldId="269"/>
            <ac:cxnSpMk id="75" creationId="{C6826B28-36B0-4CC1-8EC8-EF9B88B3564A}"/>
          </ac:cxnSpMkLst>
        </pc:cxnChg>
        <pc:cxnChg chg="add del">
          <ac:chgData name="Yvonne van der Meulen" userId="5f6fece0-aa25-454e-9b4e-378a81544726" providerId="ADAL" clId="{7AFB02C8-36CC-4C85-A792-2CFC8F03547D}" dt="2020-11-04T08:48:24.212" v="7081" actId="26606"/>
          <ac:cxnSpMkLst>
            <pc:docMk/>
            <pc:sldMk cId="1388312972" sldId="269"/>
            <ac:cxnSpMk id="137" creationId="{C6826B28-36B0-4CC1-8EC8-EF9B88B3564A}"/>
          </ac:cxnSpMkLst>
        </pc:cxnChg>
      </pc:sldChg>
      <pc:sldChg chg="addSp delSp modSp add mod setBg setClrOvrMap">
        <pc:chgData name="Yvonne van der Meulen" userId="5f6fece0-aa25-454e-9b4e-378a81544726" providerId="ADAL" clId="{7AFB02C8-36CC-4C85-A792-2CFC8F03547D}" dt="2020-11-04T09:07:31.493" v="7273" actId="29295"/>
        <pc:sldMkLst>
          <pc:docMk/>
          <pc:sldMk cId="223196616" sldId="270"/>
        </pc:sldMkLst>
        <pc:spChg chg="mod">
          <ac:chgData name="Yvonne van der Meulen" userId="5f6fece0-aa25-454e-9b4e-378a81544726" providerId="ADAL" clId="{7AFB02C8-36CC-4C85-A792-2CFC8F03547D}" dt="2020-11-02T15:07:20.863" v="5488" actId="26606"/>
          <ac:spMkLst>
            <pc:docMk/>
            <pc:sldMk cId="223196616" sldId="270"/>
            <ac:spMk id="2" creationId="{69D100C2-A3FC-4EA4-A0BF-E509A2EC627A}"/>
          </ac:spMkLst>
        </pc:spChg>
        <pc:spChg chg="mod">
          <ac:chgData name="Yvonne van der Meulen" userId="5f6fece0-aa25-454e-9b4e-378a81544726" providerId="ADAL" clId="{7AFB02C8-36CC-4C85-A792-2CFC8F03547D}" dt="2020-11-02T15:09:22.563" v="5525" actId="20577"/>
          <ac:spMkLst>
            <pc:docMk/>
            <pc:sldMk cId="223196616" sldId="270"/>
            <ac:spMk id="3" creationId="{66069EA1-310A-4C41-8D08-0DED78F36AA9}"/>
          </ac:spMkLst>
        </pc:spChg>
        <pc:spChg chg="add">
          <ac:chgData name="Yvonne van der Meulen" userId="5f6fece0-aa25-454e-9b4e-378a81544726" providerId="ADAL" clId="{7AFB02C8-36CC-4C85-A792-2CFC8F03547D}" dt="2020-11-02T15:07:20.863" v="5488" actId="26606"/>
          <ac:spMkLst>
            <pc:docMk/>
            <pc:sldMk cId="223196616" sldId="270"/>
            <ac:spMk id="10" creationId="{B32DC26D-8B9B-4CC1-B3CC-D3EA0FB162CD}"/>
          </ac:spMkLst>
        </pc:spChg>
        <pc:picChg chg="add mod ord">
          <ac:chgData name="Yvonne van der Meulen" userId="5f6fece0-aa25-454e-9b4e-378a81544726" providerId="ADAL" clId="{7AFB02C8-36CC-4C85-A792-2CFC8F03547D}" dt="2020-11-04T09:07:31.493" v="7273" actId="29295"/>
          <ac:picMkLst>
            <pc:docMk/>
            <pc:sldMk cId="223196616" sldId="270"/>
            <ac:picMk id="5" creationId="{3D792DAC-741F-4C4A-8396-03565F742115}"/>
          </ac:picMkLst>
        </pc:picChg>
        <pc:picChg chg="add del mod ord">
          <ac:chgData name="Yvonne van der Meulen" userId="5f6fece0-aa25-454e-9b4e-378a81544726" providerId="ADAL" clId="{7AFB02C8-36CC-4C85-A792-2CFC8F03547D}" dt="2020-11-02T15:07:03.892" v="5484" actId="478"/>
          <ac:picMkLst>
            <pc:docMk/>
            <pc:sldMk cId="223196616" sldId="270"/>
            <ac:picMk id="7170" creationId="{A0510755-A78D-428F-8B05-9E9CFD6B7B8B}"/>
          </ac:picMkLst>
        </pc:picChg>
        <pc:cxnChg chg="add">
          <ac:chgData name="Yvonne van der Meulen" userId="5f6fece0-aa25-454e-9b4e-378a81544726" providerId="ADAL" clId="{7AFB02C8-36CC-4C85-A792-2CFC8F03547D}" dt="2020-11-02T15:07:20.863" v="5488" actId="26606"/>
          <ac:cxnSpMkLst>
            <pc:docMk/>
            <pc:sldMk cId="223196616" sldId="270"/>
            <ac:cxnSpMk id="12" creationId="{FBB7ADC3-53A0-44F2-914A-78CADAF33411}"/>
          </ac:cxnSpMkLst>
        </pc:cxnChg>
        <pc:cxnChg chg="add del">
          <ac:chgData name="Yvonne van der Meulen" userId="5f6fece0-aa25-454e-9b4e-378a81544726" providerId="ADAL" clId="{7AFB02C8-36CC-4C85-A792-2CFC8F03547D}" dt="2020-11-02T15:07:02.204" v="5483" actId="26606"/>
          <ac:cxnSpMkLst>
            <pc:docMk/>
            <pc:sldMk cId="223196616" sldId="270"/>
            <ac:cxnSpMk id="71" creationId="{E79B4DA2-E806-489F-80F1-ADC1F33388B0}"/>
          </ac:cxnSpMkLst>
        </pc:cxnChg>
      </pc:sldChg>
      <pc:sldChg chg="addSp modSp add mod setBg setClrOvrMap">
        <pc:chgData name="Yvonne van der Meulen" userId="5f6fece0-aa25-454e-9b4e-378a81544726" providerId="ADAL" clId="{7AFB02C8-36CC-4C85-A792-2CFC8F03547D}" dt="2020-11-02T15:01:08.960" v="5053" actId="207"/>
        <pc:sldMkLst>
          <pc:docMk/>
          <pc:sldMk cId="3720775111" sldId="271"/>
        </pc:sldMkLst>
        <pc:spChg chg="mod">
          <ac:chgData name="Yvonne van der Meulen" userId="5f6fece0-aa25-454e-9b4e-378a81544726" providerId="ADAL" clId="{7AFB02C8-36CC-4C85-A792-2CFC8F03547D}" dt="2020-11-02T15:01:08.960" v="5053" actId="207"/>
          <ac:spMkLst>
            <pc:docMk/>
            <pc:sldMk cId="3720775111" sldId="271"/>
            <ac:spMk id="2" creationId="{798518A3-CF89-4587-882D-EC7B5DAC22E6}"/>
          </ac:spMkLst>
        </pc:spChg>
        <pc:spChg chg="mod">
          <ac:chgData name="Yvonne van der Meulen" userId="5f6fece0-aa25-454e-9b4e-378a81544726" providerId="ADAL" clId="{7AFB02C8-36CC-4C85-A792-2CFC8F03547D}" dt="2020-11-02T15:00:55.090" v="5052" actId="207"/>
          <ac:spMkLst>
            <pc:docMk/>
            <pc:sldMk cId="3720775111" sldId="271"/>
            <ac:spMk id="3" creationId="{9100D912-048C-43F3-98A3-C7C8B618E990}"/>
          </ac:spMkLst>
        </pc:spChg>
        <pc:spChg chg="add">
          <ac:chgData name="Yvonne van der Meulen" userId="5f6fece0-aa25-454e-9b4e-378a81544726" providerId="ADAL" clId="{7AFB02C8-36CC-4C85-A792-2CFC8F03547D}" dt="2020-11-02T15:00:01.719" v="4993" actId="26606"/>
          <ac:spMkLst>
            <pc:docMk/>
            <pc:sldMk cId="3720775111" sldId="271"/>
            <ac:spMk id="71" creationId="{B32DC26D-8B9B-4CC1-B3CC-D3EA0FB162CD}"/>
          </ac:spMkLst>
        </pc:spChg>
        <pc:picChg chg="add mod ord">
          <ac:chgData name="Yvonne van der Meulen" userId="5f6fece0-aa25-454e-9b4e-378a81544726" providerId="ADAL" clId="{7AFB02C8-36CC-4C85-A792-2CFC8F03547D}" dt="2020-11-02T15:00:43.604" v="5050"/>
          <ac:picMkLst>
            <pc:docMk/>
            <pc:sldMk cId="3720775111" sldId="271"/>
            <ac:picMk id="6146" creationId="{C7FAC9C6-6F34-4822-839B-846C5F880D96}"/>
          </ac:picMkLst>
        </pc:picChg>
        <pc:cxnChg chg="add">
          <ac:chgData name="Yvonne van der Meulen" userId="5f6fece0-aa25-454e-9b4e-378a81544726" providerId="ADAL" clId="{7AFB02C8-36CC-4C85-A792-2CFC8F03547D}" dt="2020-11-02T15:00:01.719" v="4993" actId="26606"/>
          <ac:cxnSpMkLst>
            <pc:docMk/>
            <pc:sldMk cId="3720775111" sldId="271"/>
            <ac:cxnSpMk id="73" creationId="{FBB7ADC3-53A0-44F2-914A-78CADAF33411}"/>
          </ac:cxnSpMkLst>
        </pc:cxnChg>
      </pc:sldChg>
      <pc:sldChg chg="modSp add del ord">
        <pc:chgData name="Yvonne van der Meulen" userId="5f6fece0-aa25-454e-9b4e-378a81544726" providerId="ADAL" clId="{7AFB02C8-36CC-4C85-A792-2CFC8F03547D}" dt="2020-11-04T08:13:53.449" v="6158" actId="2696"/>
        <pc:sldMkLst>
          <pc:docMk/>
          <pc:sldMk cId="727281111" sldId="272"/>
        </pc:sldMkLst>
        <pc:spChg chg="mod">
          <ac:chgData name="Yvonne van der Meulen" userId="5f6fece0-aa25-454e-9b4e-378a81544726" providerId="ADAL" clId="{7AFB02C8-36CC-4C85-A792-2CFC8F03547D}" dt="2020-11-02T15:14:51.915" v="5862" actId="5793"/>
          <ac:spMkLst>
            <pc:docMk/>
            <pc:sldMk cId="727281111" sldId="272"/>
            <ac:spMk id="2" creationId="{F33A1EC7-BC32-433F-AC8F-37D01D38314E}"/>
          </ac:spMkLst>
        </pc:spChg>
      </pc:sldChg>
      <pc:sldChg chg="addSp delSp modSp add mod setBg setClrOvrMap modNotesTx">
        <pc:chgData name="Yvonne van der Meulen" userId="5f6fece0-aa25-454e-9b4e-378a81544726" providerId="ADAL" clId="{7AFB02C8-36CC-4C85-A792-2CFC8F03547D}" dt="2020-12-14T06:46:44.974" v="10056" actId="20577"/>
        <pc:sldMkLst>
          <pc:docMk/>
          <pc:sldMk cId="2794849832" sldId="273"/>
        </pc:sldMkLst>
        <pc:spChg chg="mod">
          <ac:chgData name="Yvonne van der Meulen" userId="5f6fece0-aa25-454e-9b4e-378a81544726" providerId="ADAL" clId="{7AFB02C8-36CC-4C85-A792-2CFC8F03547D}" dt="2020-11-04T09:03:45.285" v="7117" actId="1076"/>
          <ac:spMkLst>
            <pc:docMk/>
            <pc:sldMk cId="2794849832" sldId="273"/>
            <ac:spMk id="2" creationId="{E3ECB60D-7BE8-458E-B0F4-04669767982E}"/>
          </ac:spMkLst>
        </pc:spChg>
        <pc:spChg chg="mod">
          <ac:chgData name="Yvonne van der Meulen" userId="5f6fece0-aa25-454e-9b4e-378a81544726" providerId="ADAL" clId="{7AFB02C8-36CC-4C85-A792-2CFC8F03547D}" dt="2020-12-14T06:46:44.974" v="10056" actId="20577"/>
          <ac:spMkLst>
            <pc:docMk/>
            <pc:sldMk cId="2794849832" sldId="273"/>
            <ac:spMk id="3" creationId="{FCC5528A-5C52-4BA2-BF5D-992AA39B5EA4}"/>
          </ac:spMkLst>
        </pc:spChg>
        <pc:spChg chg="add del">
          <ac:chgData name="Yvonne van der Meulen" userId="5f6fece0-aa25-454e-9b4e-378a81544726" providerId="ADAL" clId="{7AFB02C8-36CC-4C85-A792-2CFC8F03547D}" dt="2020-11-04T08:06:10.668" v="6133" actId="26606"/>
          <ac:spMkLst>
            <pc:docMk/>
            <pc:sldMk cId="2794849832" sldId="273"/>
            <ac:spMk id="71" creationId="{B32DC26D-8B9B-4CC1-B3CC-D3EA0FB162CD}"/>
          </ac:spMkLst>
        </pc:spChg>
        <pc:picChg chg="add del mod ord">
          <ac:chgData name="Yvonne van der Meulen" userId="5f6fece0-aa25-454e-9b4e-378a81544726" providerId="ADAL" clId="{7AFB02C8-36CC-4C85-A792-2CFC8F03547D}" dt="2020-11-04T08:06:00.605" v="6131" actId="478"/>
          <ac:picMkLst>
            <pc:docMk/>
            <pc:sldMk cId="2794849832" sldId="273"/>
            <ac:picMk id="9218" creationId="{FFCE1260-61A2-4B68-B3AE-13A5F331D869}"/>
          </ac:picMkLst>
        </pc:picChg>
        <pc:picChg chg="add mod ord">
          <ac:chgData name="Yvonne van der Meulen" userId="5f6fece0-aa25-454e-9b4e-378a81544726" providerId="ADAL" clId="{7AFB02C8-36CC-4C85-A792-2CFC8F03547D}" dt="2020-11-04T09:03:26.026" v="7111" actId="26606"/>
          <ac:picMkLst>
            <pc:docMk/>
            <pc:sldMk cId="2794849832" sldId="273"/>
            <ac:picMk id="9220" creationId="{6C92940C-8CEC-41E4-8F3E-FC12EAF91D16}"/>
          </ac:picMkLst>
        </pc:picChg>
        <pc:cxnChg chg="add del">
          <ac:chgData name="Yvonne van der Meulen" userId="5f6fece0-aa25-454e-9b4e-378a81544726" providerId="ADAL" clId="{7AFB02C8-36CC-4C85-A792-2CFC8F03547D}" dt="2020-11-04T08:06:10.668" v="6133" actId="26606"/>
          <ac:cxnSpMkLst>
            <pc:docMk/>
            <pc:sldMk cId="2794849832" sldId="273"/>
            <ac:cxnSpMk id="73" creationId="{FBB7ADC3-53A0-44F2-914A-78CADAF33411}"/>
          </ac:cxnSpMkLst>
        </pc:cxnChg>
        <pc:cxnChg chg="add del">
          <ac:chgData name="Yvonne van der Meulen" userId="5f6fece0-aa25-454e-9b4e-378a81544726" providerId="ADAL" clId="{7AFB02C8-36CC-4C85-A792-2CFC8F03547D}" dt="2020-11-04T09:03:26.026" v="7111" actId="26606"/>
          <ac:cxnSpMkLst>
            <pc:docMk/>
            <pc:sldMk cId="2794849832" sldId="273"/>
            <ac:cxnSpMk id="137" creationId="{A1960759-9B09-4550-8972-AAA2B2718BC1}"/>
          </ac:cxnSpMkLst>
        </pc:cxnChg>
      </pc:sldChg>
      <pc:sldChg chg="addSp modSp add del">
        <pc:chgData name="Yvonne van der Meulen" userId="5f6fece0-aa25-454e-9b4e-378a81544726" providerId="ADAL" clId="{7AFB02C8-36CC-4C85-A792-2CFC8F03547D}" dt="2020-11-03T07:11:51.776" v="6011" actId="2696"/>
        <pc:sldMkLst>
          <pc:docMk/>
          <pc:sldMk cId="1774040412" sldId="274"/>
        </pc:sldMkLst>
        <pc:picChg chg="add mod">
          <ac:chgData name="Yvonne van der Meulen" userId="5f6fece0-aa25-454e-9b4e-378a81544726" providerId="ADAL" clId="{7AFB02C8-36CC-4C85-A792-2CFC8F03547D}" dt="2020-11-03T07:11:26.073" v="6010" actId="1076"/>
          <ac:picMkLst>
            <pc:docMk/>
            <pc:sldMk cId="1774040412" sldId="274"/>
            <ac:picMk id="4" creationId="{46FF5389-B4E9-4D99-87B5-8AB41C16D243}"/>
          </ac:picMkLst>
        </pc:picChg>
      </pc:sldChg>
      <pc:sldChg chg="addSp delSp modSp add mod setBg">
        <pc:chgData name="Yvonne van der Meulen" userId="5f6fece0-aa25-454e-9b4e-378a81544726" providerId="ADAL" clId="{7AFB02C8-36CC-4C85-A792-2CFC8F03547D}" dt="2020-11-04T15:11:29.421" v="9611" actId="20577"/>
        <pc:sldMkLst>
          <pc:docMk/>
          <pc:sldMk cId="2190534580" sldId="274"/>
        </pc:sldMkLst>
        <pc:spChg chg="mod">
          <ac:chgData name="Yvonne van der Meulen" userId="5f6fece0-aa25-454e-9b4e-378a81544726" providerId="ADAL" clId="{7AFB02C8-36CC-4C85-A792-2CFC8F03547D}" dt="2020-11-04T10:17:22.418" v="9590" actId="27636"/>
          <ac:spMkLst>
            <pc:docMk/>
            <pc:sldMk cId="2190534580" sldId="274"/>
            <ac:spMk id="2" creationId="{9F5402B1-7817-46B6-AF23-3030B8988C60}"/>
          </ac:spMkLst>
        </pc:spChg>
        <pc:spChg chg="mod">
          <ac:chgData name="Yvonne van der Meulen" userId="5f6fece0-aa25-454e-9b4e-378a81544726" providerId="ADAL" clId="{7AFB02C8-36CC-4C85-A792-2CFC8F03547D}" dt="2020-11-04T15:11:29.421" v="9611" actId="20577"/>
          <ac:spMkLst>
            <pc:docMk/>
            <pc:sldMk cId="2190534580" sldId="274"/>
            <ac:spMk id="3" creationId="{1F66AF0F-F60C-4B3C-8E2E-411E848E99F2}"/>
          </ac:spMkLst>
        </pc:spChg>
        <pc:spChg chg="add del">
          <ac:chgData name="Yvonne van der Meulen" userId="5f6fece0-aa25-454e-9b4e-378a81544726" providerId="ADAL" clId="{7AFB02C8-36CC-4C85-A792-2CFC8F03547D}" dt="2020-11-04T09:53:28.420" v="9438" actId="478"/>
          <ac:spMkLst>
            <pc:docMk/>
            <pc:sldMk cId="2190534580" sldId="274"/>
            <ac:spMk id="5" creationId="{804195B9-66DF-4AB6-9B00-A3EDA25BB78A}"/>
          </ac:spMkLst>
        </pc:spChg>
        <pc:picChg chg="add del ord">
          <ac:chgData name="Yvonne van der Meulen" userId="5f6fece0-aa25-454e-9b4e-378a81544726" providerId="ADAL" clId="{7AFB02C8-36CC-4C85-A792-2CFC8F03547D}" dt="2020-11-04T09:53:38.748" v="9442" actId="478"/>
          <ac:picMkLst>
            <pc:docMk/>
            <pc:sldMk cId="2190534580" sldId="274"/>
            <ac:picMk id="4" creationId="{2E3A7D0D-7D95-4C07-8270-1E654429BBF8}"/>
          </ac:picMkLst>
        </pc:picChg>
        <pc:picChg chg="add mod modCrop">
          <ac:chgData name="Yvonne van der Meulen" userId="5f6fece0-aa25-454e-9b4e-378a81544726" providerId="ADAL" clId="{7AFB02C8-36CC-4C85-A792-2CFC8F03547D}" dt="2020-11-04T09:55:49.648" v="9458" actId="732"/>
          <ac:picMkLst>
            <pc:docMk/>
            <pc:sldMk cId="2190534580" sldId="274"/>
            <ac:picMk id="6" creationId="{6EE45AE4-1F95-4EFD-AF30-36F69DD282E8}"/>
          </ac:picMkLst>
        </pc:picChg>
        <pc:picChg chg="add del mod">
          <ac:chgData name="Yvonne van der Meulen" userId="5f6fece0-aa25-454e-9b4e-378a81544726" providerId="ADAL" clId="{7AFB02C8-36CC-4C85-A792-2CFC8F03547D}" dt="2020-11-04T09:55:27.444" v="9456" actId="478"/>
          <ac:picMkLst>
            <pc:docMk/>
            <pc:sldMk cId="2190534580" sldId="274"/>
            <ac:picMk id="11266" creationId="{630C652E-136D-422B-A1D3-BE0EEAE7B0AB}"/>
          </ac:picMkLst>
        </pc:picChg>
      </pc:sldChg>
      <pc:sldChg chg="addSp delSp modSp add mod setBg setClrOvrMap">
        <pc:chgData name="Yvonne van der Meulen" userId="5f6fece0-aa25-454e-9b4e-378a81544726" providerId="ADAL" clId="{7AFB02C8-36CC-4C85-A792-2CFC8F03547D}" dt="2020-11-04T10:09:00.060" v="9522" actId="20577"/>
        <pc:sldMkLst>
          <pc:docMk/>
          <pc:sldMk cId="951970275" sldId="275"/>
        </pc:sldMkLst>
        <pc:spChg chg="mod">
          <ac:chgData name="Yvonne van der Meulen" userId="5f6fece0-aa25-454e-9b4e-378a81544726" providerId="ADAL" clId="{7AFB02C8-36CC-4C85-A792-2CFC8F03547D}" dt="2020-11-04T10:05:55.383" v="9508" actId="207"/>
          <ac:spMkLst>
            <pc:docMk/>
            <pc:sldMk cId="951970275" sldId="275"/>
            <ac:spMk id="2" creationId="{4BFF3120-CA40-4761-9DD5-15227479EE45}"/>
          </ac:spMkLst>
        </pc:spChg>
        <pc:spChg chg="mod">
          <ac:chgData name="Yvonne van der Meulen" userId="5f6fece0-aa25-454e-9b4e-378a81544726" providerId="ADAL" clId="{7AFB02C8-36CC-4C85-A792-2CFC8F03547D}" dt="2020-11-04T10:09:00.060" v="9522" actId="20577"/>
          <ac:spMkLst>
            <pc:docMk/>
            <pc:sldMk cId="951970275" sldId="275"/>
            <ac:spMk id="3" creationId="{FC6A8D12-938E-4C90-9F22-01ED3600A248}"/>
          </ac:spMkLst>
        </pc:spChg>
        <pc:spChg chg="add del">
          <ac:chgData name="Yvonne van der Meulen" userId="5f6fece0-aa25-454e-9b4e-378a81544726" providerId="ADAL" clId="{7AFB02C8-36CC-4C85-A792-2CFC8F03547D}" dt="2020-11-04T10:04:12.094" v="9498" actId="26606"/>
          <ac:spMkLst>
            <pc:docMk/>
            <pc:sldMk cId="951970275" sldId="275"/>
            <ac:spMk id="10" creationId="{83986255-7116-4744-B8BB-E9165717A185}"/>
          </ac:spMkLst>
        </pc:spChg>
        <pc:spChg chg="add del">
          <ac:chgData name="Yvonne van der Meulen" userId="5f6fece0-aa25-454e-9b4e-378a81544726" providerId="ADAL" clId="{7AFB02C8-36CC-4C85-A792-2CFC8F03547D}" dt="2020-11-04T10:02:19.262" v="9485" actId="26606"/>
          <ac:spMkLst>
            <pc:docMk/>
            <pc:sldMk cId="951970275" sldId="275"/>
            <ac:spMk id="11" creationId="{83986255-7116-4744-B8BB-E9165717A185}"/>
          </ac:spMkLst>
        </pc:spChg>
        <pc:picChg chg="add del">
          <ac:chgData name="Yvonne van der Meulen" userId="5f6fece0-aa25-454e-9b4e-378a81544726" providerId="ADAL" clId="{7AFB02C8-36CC-4C85-A792-2CFC8F03547D}" dt="2020-11-04T09:59:17.307" v="9480" actId="26606"/>
          <ac:picMkLst>
            <pc:docMk/>
            <pc:sldMk cId="951970275" sldId="275"/>
            <ac:picMk id="5" creationId="{DF4A413D-ADC6-437C-BC42-D7E4693D6F6C}"/>
          </ac:picMkLst>
        </pc:picChg>
        <pc:picChg chg="add del mod ord">
          <ac:chgData name="Yvonne van der Meulen" userId="5f6fece0-aa25-454e-9b4e-378a81544726" providerId="ADAL" clId="{7AFB02C8-36CC-4C85-A792-2CFC8F03547D}" dt="2020-11-04T10:04:15.644" v="9502" actId="478"/>
          <ac:picMkLst>
            <pc:docMk/>
            <pc:sldMk cId="951970275" sldId="275"/>
            <ac:picMk id="6" creationId="{573E6A1E-B070-4EAB-A11B-113374CCA99E}"/>
          </ac:picMkLst>
        </pc:picChg>
        <pc:cxnChg chg="add del">
          <ac:chgData name="Yvonne van der Meulen" userId="5f6fece0-aa25-454e-9b4e-378a81544726" providerId="ADAL" clId="{7AFB02C8-36CC-4C85-A792-2CFC8F03547D}" dt="2020-11-04T10:04:13.948" v="9501" actId="26606"/>
          <ac:cxnSpMkLst>
            <pc:docMk/>
            <pc:sldMk cId="951970275" sldId="275"/>
            <ac:cxnSpMk id="8" creationId="{E79B4DA2-E806-489F-80F1-ADC1F33388B0}"/>
          </ac:cxnSpMkLst>
        </pc:cxnChg>
        <pc:cxnChg chg="add del">
          <ac:chgData name="Yvonne van der Meulen" userId="5f6fece0-aa25-454e-9b4e-378a81544726" providerId="ADAL" clId="{7AFB02C8-36CC-4C85-A792-2CFC8F03547D}" dt="2020-11-04T09:59:17.307" v="9480" actId="26606"/>
          <ac:cxnSpMkLst>
            <pc:docMk/>
            <pc:sldMk cId="951970275" sldId="275"/>
            <ac:cxnSpMk id="9" creationId="{E79B4DA2-E806-489F-80F1-ADC1F33388B0}"/>
          </ac:cxnSpMkLst>
        </pc:cxnChg>
        <pc:cxnChg chg="add del">
          <ac:chgData name="Yvonne van der Meulen" userId="5f6fece0-aa25-454e-9b4e-378a81544726" providerId="ADAL" clId="{7AFB02C8-36CC-4C85-A792-2CFC8F03547D}" dt="2020-11-04T10:02:19.262" v="9485" actId="26606"/>
          <ac:cxnSpMkLst>
            <pc:docMk/>
            <pc:sldMk cId="951970275" sldId="275"/>
            <ac:cxnSpMk id="13" creationId="{DA45B6EA-FF30-4453-A5A2-F3B9D7F4AD85}"/>
          </ac:cxnSpMkLst>
        </pc:cxnChg>
        <pc:cxnChg chg="add del">
          <ac:chgData name="Yvonne van der Meulen" userId="5f6fece0-aa25-454e-9b4e-378a81544726" providerId="ADAL" clId="{7AFB02C8-36CC-4C85-A792-2CFC8F03547D}" dt="2020-11-04T10:04:12.094" v="9498" actId="26606"/>
          <ac:cxnSpMkLst>
            <pc:docMk/>
            <pc:sldMk cId="951970275" sldId="275"/>
            <ac:cxnSpMk id="15" creationId="{DA45B6EA-FF30-4453-A5A2-F3B9D7F4AD85}"/>
          </ac:cxnSpMkLst>
        </pc:cxnChg>
      </pc:sldChg>
      <pc:sldChg chg="modSp add del">
        <pc:chgData name="Yvonne van der Meulen" userId="5f6fece0-aa25-454e-9b4e-378a81544726" providerId="ADAL" clId="{7AFB02C8-36CC-4C85-A792-2CFC8F03547D}" dt="2020-11-04T09:24:59.611" v="7721" actId="2696"/>
        <pc:sldMkLst>
          <pc:docMk/>
          <pc:sldMk cId="3306863230" sldId="275"/>
        </pc:sldMkLst>
        <pc:spChg chg="mod">
          <ac:chgData name="Yvonne van der Meulen" userId="5f6fece0-aa25-454e-9b4e-378a81544726" providerId="ADAL" clId="{7AFB02C8-36CC-4C85-A792-2CFC8F03547D}" dt="2020-11-04T09:16:42.366" v="7640" actId="20577"/>
          <ac:spMkLst>
            <pc:docMk/>
            <pc:sldMk cId="3306863230" sldId="275"/>
            <ac:spMk id="2" creationId="{E8385453-44E5-4E41-B567-26759F289260}"/>
          </ac:spMkLst>
        </pc:spChg>
      </pc:sldChg>
      <pc:sldChg chg="add del">
        <pc:chgData name="Yvonne van der Meulen" userId="5f6fece0-aa25-454e-9b4e-378a81544726" providerId="ADAL" clId="{7AFB02C8-36CC-4C85-A792-2CFC8F03547D}" dt="2020-11-04T09:58:00.605" v="9476" actId="2696"/>
        <pc:sldMkLst>
          <pc:docMk/>
          <pc:sldMk cId="3705025660" sldId="276"/>
        </pc:sldMkLst>
      </pc:sldChg>
      <pc:sldChg chg="modSp">
        <pc:chgData name="Yvonne van der Meulen" userId="5f6fece0-aa25-454e-9b4e-378a81544726" providerId="ADAL" clId="{7AFB02C8-36CC-4C85-A792-2CFC8F03547D}" dt="2020-11-04T10:09:42.558" v="9584" actId="1076"/>
        <pc:sldMkLst>
          <pc:docMk/>
          <pc:sldMk cId="4229192960" sldId="277"/>
        </pc:sldMkLst>
        <pc:spChg chg="mod">
          <ac:chgData name="Yvonne van der Meulen" userId="5f6fece0-aa25-454e-9b4e-378a81544726" providerId="ADAL" clId="{7AFB02C8-36CC-4C85-A792-2CFC8F03547D}" dt="2020-11-04T10:09:42.558" v="9584" actId="1076"/>
          <ac:spMkLst>
            <pc:docMk/>
            <pc:sldMk cId="4229192960" sldId="277"/>
            <ac:spMk id="6" creationId="{D1D1DDBB-910D-452D-A8F7-8F1B8732C0A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F42D75-CDFC-4F88-8AC6-338AFB0E902D}" type="datetimeFigureOut">
              <a:rPr lang="nl-NL" smtClean="0"/>
              <a:t>14-12-2020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AE4834-E598-4BFC-BF71-2C4C045DCC97}" type="slidenum">
              <a:rPr lang="nl-NL" smtClean="0"/>
              <a:t>‹nr.›</a:t>
            </a:fld>
            <a:endParaRPr lang="nl-NL"/>
          </a:p>
        </p:txBody>
      </p:sp>
    </p:spTree>
    <p:extLst>
      <p:ext uri="{BB962C8B-B14F-4D97-AF65-F5344CB8AC3E}">
        <p14:creationId xmlns:p14="http://schemas.microsoft.com/office/powerpoint/2010/main" val="2401925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een heeft misschien lekker een dag vrij gehad en zich rustig kunnen voorbereiden op de les. De ander moest misschien wel racen om op tijd te komen, en weer een anders is zwaar gefrustreerd, omdat de kinderen weer eens hun troep niet hebben opgeruimd. Iedereen zit er anders bij. Hoe zitten de studenten erbij? Kan evt. ook met een poll op </a:t>
            </a:r>
            <a:r>
              <a:rPr lang="nl-NL" dirty="0" err="1"/>
              <a:t>Nearpod</a:t>
            </a:r>
            <a:r>
              <a:rPr lang="nl-NL" dirty="0"/>
              <a:t>.</a:t>
            </a:r>
          </a:p>
          <a:p>
            <a:endParaRPr lang="nl-NL" dirty="0"/>
          </a:p>
          <a:p>
            <a:r>
              <a:rPr lang="nl-NL" dirty="0"/>
              <a:t>Koppeling maken met hun collega’s; hoe zitten die erbij als jij begint over </a:t>
            </a:r>
            <a:r>
              <a:rPr lang="nl-NL" dirty="0" err="1"/>
              <a:t>digivaardigheid</a:t>
            </a:r>
            <a:r>
              <a:rPr lang="nl-NL" dirty="0"/>
              <a:t>?</a:t>
            </a:r>
          </a:p>
        </p:txBody>
      </p:sp>
      <p:sp>
        <p:nvSpPr>
          <p:cNvPr id="4" name="Tijdelijke aanduiding voor dianummer 3"/>
          <p:cNvSpPr>
            <a:spLocks noGrp="1"/>
          </p:cNvSpPr>
          <p:nvPr>
            <p:ph type="sldNum" sz="quarter" idx="5"/>
          </p:nvPr>
        </p:nvSpPr>
        <p:spPr/>
        <p:txBody>
          <a:bodyPr/>
          <a:lstStyle/>
          <a:p>
            <a:fld id="{C2AE4834-E598-4BFC-BF71-2C4C045DCC97}" type="slidenum">
              <a:rPr lang="nl-NL" smtClean="0"/>
              <a:t>3</a:t>
            </a:fld>
            <a:endParaRPr lang="nl-NL"/>
          </a:p>
        </p:txBody>
      </p:sp>
    </p:spTree>
    <p:extLst>
      <p:ext uri="{BB962C8B-B14F-4D97-AF65-F5344CB8AC3E}">
        <p14:creationId xmlns:p14="http://schemas.microsoft.com/office/powerpoint/2010/main" val="2514743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Bron: </a:t>
            </a:r>
            <a:r>
              <a:rPr lang="nl-NL" dirty="0" err="1"/>
              <a:t>Angerenstein</a:t>
            </a:r>
            <a:r>
              <a:rPr lang="nl-NL" dirty="0"/>
              <a:t> Welzijn, Maatschappelijke Zorg 2 (Thema 9.4)</a:t>
            </a:r>
          </a:p>
        </p:txBody>
      </p:sp>
      <p:sp>
        <p:nvSpPr>
          <p:cNvPr id="4" name="Tijdelijke aanduiding voor dianummer 3"/>
          <p:cNvSpPr>
            <a:spLocks noGrp="1"/>
          </p:cNvSpPr>
          <p:nvPr>
            <p:ph type="sldNum" sz="quarter" idx="5"/>
          </p:nvPr>
        </p:nvSpPr>
        <p:spPr/>
        <p:txBody>
          <a:bodyPr/>
          <a:lstStyle/>
          <a:p>
            <a:fld id="{C2AE4834-E598-4BFC-BF71-2C4C045DCC97}" type="slidenum">
              <a:rPr lang="nl-NL" smtClean="0"/>
              <a:t>6</a:t>
            </a:fld>
            <a:endParaRPr lang="nl-NL"/>
          </a:p>
        </p:txBody>
      </p:sp>
    </p:spTree>
    <p:extLst>
      <p:ext uri="{BB962C8B-B14F-4D97-AF65-F5344CB8AC3E}">
        <p14:creationId xmlns:p14="http://schemas.microsoft.com/office/powerpoint/2010/main" val="1376803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Bronnen: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Angerenstein</a:t>
            </a:r>
            <a:r>
              <a:rPr lang="nl-NL" dirty="0"/>
              <a:t> Welzijn, Maatschappelijke Zorg 2 (Thema 9.4)</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https://marcelbalm.nl/wp-content/uploads/2019/05/20180404-Gedragsmodel-Balm.pdf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r>
              <a:rPr lang="nl-NL" sz="1200" b="1" i="0" kern="1200" dirty="0">
                <a:solidFill>
                  <a:schemeClr val="tx1"/>
                </a:solidFill>
                <a:effectLst/>
                <a:latin typeface="+mn-lt"/>
                <a:ea typeface="+mn-ea"/>
                <a:cs typeface="+mn-cs"/>
              </a:rPr>
              <a:t>Het gedragsveranderingsmodel van </a:t>
            </a:r>
            <a:r>
              <a:rPr lang="nl-NL" sz="1200" b="1" i="0" kern="1200" dirty="0" err="1">
                <a:solidFill>
                  <a:schemeClr val="tx1"/>
                </a:solidFill>
                <a:effectLst/>
                <a:latin typeface="+mn-lt"/>
                <a:ea typeface="+mn-ea"/>
                <a:cs typeface="+mn-cs"/>
              </a:rPr>
              <a:t>Balm</a:t>
            </a:r>
            <a:r>
              <a:rPr lang="nl-NL" sz="1200" b="0" i="0" kern="1200" dirty="0">
                <a:solidFill>
                  <a:schemeClr val="tx1"/>
                </a:solidFill>
                <a:effectLst/>
                <a:latin typeface="+mn-lt"/>
                <a:ea typeface="+mn-ea"/>
                <a:cs typeface="+mn-cs"/>
              </a:rPr>
              <a:t> laat zien welke fasen iemand doorloopt bij het veranderen van zijn gedrag. Je motivatie ontstaat bij een eerste idee waarbij je niet tevreden bent met de huidige stand van zaken. Je hebt bijvoorbeeld een hoge bloeddruk en je weet dat je die kan verminderen door gezonder te leven. Je bent dan gemotiveerd om je voedingspatroon aan te passen. Je gaat nieuw gedrag uitvoeren om een nieuwe gewenste situatie te bereiken. Als je als professional iemand ondersteunt bij zijn motivatie om gedrag te veranderen, dan is het belangrijk om te kunnen inschatten in welke fase van gedragsverandering iemand zich bevindt, zodat je je begeleiding daarop kan aanpassen. </a:t>
            </a:r>
            <a:endParaRPr lang="nl-NL" dirty="0"/>
          </a:p>
        </p:txBody>
      </p:sp>
      <p:sp>
        <p:nvSpPr>
          <p:cNvPr id="4" name="Tijdelijke aanduiding voor dianummer 3"/>
          <p:cNvSpPr>
            <a:spLocks noGrp="1"/>
          </p:cNvSpPr>
          <p:nvPr>
            <p:ph type="sldNum" sz="quarter" idx="5"/>
          </p:nvPr>
        </p:nvSpPr>
        <p:spPr/>
        <p:txBody>
          <a:bodyPr/>
          <a:lstStyle/>
          <a:p>
            <a:fld id="{C2AE4834-E598-4BFC-BF71-2C4C045DCC97}" type="slidenum">
              <a:rPr lang="nl-NL" smtClean="0"/>
              <a:t>7</a:t>
            </a:fld>
            <a:endParaRPr lang="nl-NL"/>
          </a:p>
        </p:txBody>
      </p:sp>
    </p:spTree>
    <p:extLst>
      <p:ext uri="{BB962C8B-B14F-4D97-AF65-F5344CB8AC3E}">
        <p14:creationId xmlns:p14="http://schemas.microsoft.com/office/powerpoint/2010/main" val="1498009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Hierbij maak je als docent break-out rooms aan indien de les online plaatsvindt. </a:t>
            </a:r>
            <a:r>
              <a:rPr lang="nl-NL" sz="1200" dirty="0"/>
              <a:t>Tip: gebruik onderstaande informatiebronnen.</a:t>
            </a:r>
          </a:p>
          <a:p>
            <a:endParaRPr lang="nl-NL" sz="1200" dirty="0"/>
          </a:p>
          <a:p>
            <a:r>
              <a:rPr lang="nl-NL" sz="1200" dirty="0"/>
              <a:t>Leerstijlen </a:t>
            </a:r>
            <a:r>
              <a:rPr lang="nl-NL" sz="1200" dirty="0" err="1"/>
              <a:t>Kolb</a:t>
            </a:r>
            <a:r>
              <a:rPr lang="nl-NL" sz="1200" dirty="0"/>
              <a:t>:</a:t>
            </a:r>
          </a:p>
          <a:p>
            <a:r>
              <a:rPr lang="nl-NL" sz="1200" dirty="0"/>
              <a:t>https://www.testcentrumgroei.nl/opleidingen/leerstijlen</a:t>
            </a:r>
          </a:p>
          <a:p>
            <a:r>
              <a:rPr lang="nl-NL" sz="1200" dirty="0"/>
              <a:t>https://www.123test.nl/leerstijl/</a:t>
            </a:r>
          </a:p>
          <a:p>
            <a:endParaRPr lang="nl-NL" sz="1200" dirty="0"/>
          </a:p>
          <a:p>
            <a:r>
              <a:rPr lang="nl-NL" sz="1200" dirty="0"/>
              <a:t>Laaggeletterdheid:</a:t>
            </a:r>
          </a:p>
          <a:p>
            <a:r>
              <a:rPr lang="nl-NL" sz="1200"/>
              <a:t>https://www.digivaardigindezorg.nl/vvt/home/digicoaches/informatie-over-laaggeletterdheid/</a:t>
            </a:r>
            <a:endParaRPr lang="nl-NL" sz="1200" dirty="0"/>
          </a:p>
          <a:p>
            <a:r>
              <a:rPr lang="nl-NL" sz="1200" dirty="0"/>
              <a:t>https://www.movisie.nl/artikel/sluit-aan-leefwereld-laaggeletterden</a:t>
            </a:r>
          </a:p>
        </p:txBody>
      </p:sp>
      <p:sp>
        <p:nvSpPr>
          <p:cNvPr id="4" name="Tijdelijke aanduiding voor dianummer 3"/>
          <p:cNvSpPr>
            <a:spLocks noGrp="1"/>
          </p:cNvSpPr>
          <p:nvPr>
            <p:ph type="sldNum" sz="quarter" idx="5"/>
          </p:nvPr>
        </p:nvSpPr>
        <p:spPr/>
        <p:txBody>
          <a:bodyPr/>
          <a:lstStyle/>
          <a:p>
            <a:fld id="{C2AE4834-E598-4BFC-BF71-2C4C045DCC97}" type="slidenum">
              <a:rPr lang="nl-NL" smtClean="0"/>
              <a:t>13</a:t>
            </a:fld>
            <a:endParaRPr lang="nl-NL"/>
          </a:p>
        </p:txBody>
      </p:sp>
    </p:spTree>
    <p:extLst>
      <p:ext uri="{BB962C8B-B14F-4D97-AF65-F5344CB8AC3E}">
        <p14:creationId xmlns:p14="http://schemas.microsoft.com/office/powerpoint/2010/main" val="3814691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2AE4834-E598-4BFC-BF71-2C4C045DCC97}" type="slidenum">
              <a:rPr lang="nl-NL" smtClean="0"/>
              <a:t>15</a:t>
            </a:fld>
            <a:endParaRPr lang="nl-NL"/>
          </a:p>
        </p:txBody>
      </p:sp>
    </p:spTree>
    <p:extLst>
      <p:ext uri="{BB962C8B-B14F-4D97-AF65-F5344CB8AC3E}">
        <p14:creationId xmlns:p14="http://schemas.microsoft.com/office/powerpoint/2010/main" val="493900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nl-NL"/>
              <a:t>Klik om stijl te bewerken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lvl1pPr algn="l">
              <a:defRPr/>
            </a:lvl1pPr>
          </a:lstStyle>
          <a:p>
            <a:fld id="{CF3A5955-D8AF-408C-9BB7-9C2B02E5AEBB}" type="datetimeFigureOut">
              <a:rPr lang="nl-NL" smtClean="0"/>
              <a:t>14-12-2020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606581E-7F53-430F-AE8A-1B0D453289E1}" type="slidenum">
              <a:rPr lang="nl-NL" smtClean="0"/>
              <a:t>‹nr.›</a:t>
            </a:fld>
            <a:endParaRPr lang="nl-NL"/>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5674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F3A5955-D8AF-408C-9BB7-9C2B02E5AEBB}" type="datetimeFigureOut">
              <a:rPr lang="nl-NL" smtClean="0"/>
              <a:t>14-12-2020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606581E-7F53-430F-AE8A-1B0D453289E1}" type="slidenum">
              <a:rPr lang="nl-NL" smtClean="0"/>
              <a:t>‹nr.›</a:t>
            </a:fld>
            <a:endParaRPr lang="nl-NL"/>
          </a:p>
        </p:txBody>
      </p:sp>
    </p:spTree>
    <p:extLst>
      <p:ext uri="{BB962C8B-B14F-4D97-AF65-F5344CB8AC3E}">
        <p14:creationId xmlns:p14="http://schemas.microsoft.com/office/powerpoint/2010/main" val="3431492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nl-NL"/>
              <a:t>Klik om stijl te bewerken</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F3A5955-D8AF-408C-9BB7-9C2B02E5AEBB}" type="datetimeFigureOut">
              <a:rPr lang="nl-NL" smtClean="0"/>
              <a:t>14-12-2020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606581E-7F53-430F-AE8A-1B0D453289E1}" type="slidenum">
              <a:rPr lang="nl-NL" smtClean="0"/>
              <a:t>‹nr.›</a:t>
            </a:fld>
            <a:endParaRPr lang="nl-NL"/>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4969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F3A5955-D8AF-408C-9BB7-9C2B02E5AEBB}" type="datetimeFigureOut">
              <a:rPr lang="nl-NL" smtClean="0"/>
              <a:t>14-12-2020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606581E-7F53-430F-AE8A-1B0D453289E1}" type="slidenum">
              <a:rPr lang="nl-NL" smtClean="0"/>
              <a:t>‹nr.›</a:t>
            </a:fld>
            <a:endParaRPr lang="nl-NL"/>
          </a:p>
        </p:txBody>
      </p:sp>
    </p:spTree>
    <p:extLst>
      <p:ext uri="{BB962C8B-B14F-4D97-AF65-F5344CB8AC3E}">
        <p14:creationId xmlns:p14="http://schemas.microsoft.com/office/powerpoint/2010/main" val="962679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nl-NL"/>
              <a:t>Klik om stijl te bewerken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CF3A5955-D8AF-408C-9BB7-9C2B02E5AEBB}" type="datetimeFigureOut">
              <a:rPr lang="nl-NL" smtClean="0"/>
              <a:t>14-12-2020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606581E-7F53-430F-AE8A-1B0D453289E1}" type="slidenum">
              <a:rPr lang="nl-NL" smtClean="0"/>
              <a:t>‹nr.›</a:t>
            </a:fld>
            <a:endParaRPr lang="nl-NL"/>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2643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nl-NL"/>
              <a:t>Klik om stijl te bewerken</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CF3A5955-D8AF-408C-9BB7-9C2B02E5AEBB}" type="datetimeFigureOut">
              <a:rPr lang="nl-NL" smtClean="0"/>
              <a:t>14-12-2020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606581E-7F53-430F-AE8A-1B0D453289E1}" type="slidenum">
              <a:rPr lang="nl-NL" smtClean="0"/>
              <a:t>‹nr.›</a:t>
            </a:fld>
            <a:endParaRPr lang="nl-NL"/>
          </a:p>
        </p:txBody>
      </p:sp>
    </p:spTree>
    <p:extLst>
      <p:ext uri="{BB962C8B-B14F-4D97-AF65-F5344CB8AC3E}">
        <p14:creationId xmlns:p14="http://schemas.microsoft.com/office/powerpoint/2010/main" val="1336625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nl-NL"/>
              <a:t>Klik om stijl te bewerken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nl-NL"/>
              <a:t>Klikken om de tekststijl van het model te bewerken</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CF3A5955-D8AF-408C-9BB7-9C2B02E5AEBB}" type="datetimeFigureOut">
              <a:rPr lang="nl-NL" smtClean="0"/>
              <a:t>14-12-2020</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3606581E-7F53-430F-AE8A-1B0D453289E1}" type="slidenum">
              <a:rPr lang="nl-NL" smtClean="0"/>
              <a:t>‹nr.›</a:t>
            </a:fld>
            <a:endParaRPr lang="nl-NL"/>
          </a:p>
        </p:txBody>
      </p:sp>
    </p:spTree>
    <p:extLst>
      <p:ext uri="{BB962C8B-B14F-4D97-AF65-F5344CB8AC3E}">
        <p14:creationId xmlns:p14="http://schemas.microsoft.com/office/powerpoint/2010/main" val="702641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CF3A5955-D8AF-408C-9BB7-9C2B02E5AEBB}" type="datetimeFigureOut">
              <a:rPr lang="nl-NL" smtClean="0"/>
              <a:t>14-12-2020</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3606581E-7F53-430F-AE8A-1B0D453289E1}" type="slidenum">
              <a:rPr lang="nl-NL" smtClean="0"/>
              <a:t>‹nr.›</a:t>
            </a:fld>
            <a:endParaRPr lang="nl-NL"/>
          </a:p>
        </p:txBody>
      </p:sp>
    </p:spTree>
    <p:extLst>
      <p:ext uri="{BB962C8B-B14F-4D97-AF65-F5344CB8AC3E}">
        <p14:creationId xmlns:p14="http://schemas.microsoft.com/office/powerpoint/2010/main" val="2556372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3A5955-D8AF-408C-9BB7-9C2B02E5AEBB}" type="datetimeFigureOut">
              <a:rPr lang="nl-NL" smtClean="0"/>
              <a:t>14-12-2020</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3606581E-7F53-430F-AE8A-1B0D453289E1}" type="slidenum">
              <a:rPr lang="nl-NL" smtClean="0"/>
              <a:t>‹nr.›</a:t>
            </a:fld>
            <a:endParaRPr lang="nl-NL"/>
          </a:p>
        </p:txBody>
      </p:sp>
    </p:spTree>
    <p:extLst>
      <p:ext uri="{BB962C8B-B14F-4D97-AF65-F5344CB8AC3E}">
        <p14:creationId xmlns:p14="http://schemas.microsoft.com/office/powerpoint/2010/main" val="2294525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nl-NL"/>
              <a:t>Klik om stijl te bewerken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CF3A5955-D8AF-408C-9BB7-9C2B02E5AEBB}" type="datetimeFigureOut">
              <a:rPr lang="nl-NL" smtClean="0"/>
              <a:t>14-12-2020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606581E-7F53-430F-AE8A-1B0D453289E1}" type="slidenum">
              <a:rPr lang="nl-NL" smtClean="0"/>
              <a:t>‹nr.›</a:t>
            </a:fld>
            <a:endParaRPr lang="nl-NL"/>
          </a:p>
        </p:txBody>
      </p:sp>
    </p:spTree>
    <p:extLst>
      <p:ext uri="{BB962C8B-B14F-4D97-AF65-F5344CB8AC3E}">
        <p14:creationId xmlns:p14="http://schemas.microsoft.com/office/powerpoint/2010/main" val="4076106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nl-NL"/>
              <a:t>Klik om stijl te bewerken</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CF3A5955-D8AF-408C-9BB7-9C2B02E5AEBB}" type="datetimeFigureOut">
              <a:rPr lang="nl-NL" smtClean="0"/>
              <a:t>14-12-2020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606581E-7F53-430F-AE8A-1B0D453289E1}" type="slidenum">
              <a:rPr lang="nl-NL" smtClean="0"/>
              <a:t>‹nr.›</a:t>
            </a:fld>
            <a:endParaRPr lang="nl-NL"/>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7615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CF3A5955-D8AF-408C-9BB7-9C2B02E5AEBB}" type="datetimeFigureOut">
              <a:rPr lang="nl-NL" smtClean="0"/>
              <a:t>14-12-2020</a:t>
            </a:fld>
            <a:endParaRPr lang="nl-NL"/>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nl-NL"/>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606581E-7F53-430F-AE8A-1B0D453289E1}" type="slidenum">
              <a:rPr lang="nl-NL" smtClean="0"/>
              <a:t>‹nr.›</a:t>
            </a:fld>
            <a:endParaRPr lang="nl-NL"/>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7584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5.xml.rels><?xml version="1.0" encoding="UTF-8" standalone="yes"?>
<Relationships xmlns="http://schemas.openxmlformats.org/package/2006/relationships"><Relationship Id="rId8" Type="http://schemas.openxmlformats.org/officeDocument/2006/relationships/hyperlink" Target="https://www.digivaardigindezorg.nl/informatie-over-laaggeletterdheid/" TargetMode="External"/><Relationship Id="rId3" Type="http://schemas.openxmlformats.org/officeDocument/2006/relationships/notesSlide" Target="../notesSlides/notesSlide5.xml"/><Relationship Id="rId7" Type="http://schemas.openxmlformats.org/officeDocument/2006/relationships/hyperlink" Target="https://www.123test.nl/leerstijl/" TargetMode="External"/><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hyperlink" Target="https://www.testcentrumgroei.nl/opleidingen/leerstijlen" TargetMode="External"/><Relationship Id="rId5" Type="http://schemas.openxmlformats.org/officeDocument/2006/relationships/hyperlink" Target="https://www.digivaardigindezorg.nl/tips-voor-digicoaches/" TargetMode="External"/><Relationship Id="rId4" Type="http://schemas.openxmlformats.org/officeDocument/2006/relationships/hyperlink" Target="https://www.digivaardigindezorg.nl/vvt/home/basisvaardighede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hemeOverride" Target="../theme/themeOverride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e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jsdzQY-k73E"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tekst, automaat&#10;&#10;Automatisch gegenereerde beschrijving">
            <a:extLst>
              <a:ext uri="{FF2B5EF4-FFF2-40B4-BE49-F238E27FC236}">
                <a16:creationId xmlns:a16="http://schemas.microsoft.com/office/drawing/2014/main" id="{DA787D58-F32C-47CE-8660-17F6F99A3937}"/>
              </a:ext>
            </a:extLst>
          </p:cNvPr>
          <p:cNvPicPr>
            <a:picLocks noChangeAspect="1"/>
          </p:cNvPicPr>
          <p:nvPr/>
        </p:nvPicPr>
        <p:blipFill rotWithShape="1">
          <a:blip r:embed="rId2">
            <a:extLst>
              <a:ext uri="{28A0092B-C50C-407E-A947-70E740481C1C}">
                <a14:useLocalDpi xmlns:a14="http://schemas.microsoft.com/office/drawing/2010/main" val="0"/>
              </a:ext>
            </a:extLst>
          </a:blip>
          <a:srcRect t="15558"/>
          <a:stretch/>
        </p:blipFill>
        <p:spPr>
          <a:xfrm>
            <a:off x="0" y="0"/>
            <a:ext cx="12192000" cy="6858000"/>
          </a:xfrm>
          <a:prstGeom prst="rect">
            <a:avLst/>
          </a:prstGeom>
        </p:spPr>
      </p:pic>
      <p:sp>
        <p:nvSpPr>
          <p:cNvPr id="2" name="Titel 1">
            <a:extLst>
              <a:ext uri="{FF2B5EF4-FFF2-40B4-BE49-F238E27FC236}">
                <a16:creationId xmlns:a16="http://schemas.microsoft.com/office/drawing/2014/main" id="{63A4CD8E-68D2-4EDB-A655-AC6E3A9021BD}"/>
              </a:ext>
            </a:extLst>
          </p:cNvPr>
          <p:cNvSpPr>
            <a:spLocks noGrp="1"/>
          </p:cNvSpPr>
          <p:nvPr>
            <p:ph type="ctrTitle" idx="4294967295"/>
          </p:nvPr>
        </p:nvSpPr>
        <p:spPr>
          <a:xfrm>
            <a:off x="363792" y="544666"/>
            <a:ext cx="4640469" cy="1463675"/>
          </a:xfrm>
        </p:spPr>
        <p:txBody>
          <a:bodyPr>
            <a:normAutofit/>
          </a:bodyPr>
          <a:lstStyle/>
          <a:p>
            <a:r>
              <a:rPr lang="nl-NL" sz="4800" dirty="0">
                <a:solidFill>
                  <a:srgbClr val="CCFFFF"/>
                </a:solidFill>
              </a:rPr>
              <a:t>Scholing </a:t>
            </a:r>
            <a:r>
              <a:rPr lang="nl-NL" sz="4800" dirty="0" err="1">
                <a:solidFill>
                  <a:srgbClr val="CCFFFF"/>
                </a:solidFill>
              </a:rPr>
              <a:t>Digicoach</a:t>
            </a:r>
            <a:br>
              <a:rPr lang="nl-NL" sz="4400" dirty="0">
                <a:solidFill>
                  <a:srgbClr val="CCFFFF"/>
                </a:solidFill>
              </a:rPr>
            </a:br>
            <a:r>
              <a:rPr lang="nl-NL" sz="2400" dirty="0">
                <a:solidFill>
                  <a:srgbClr val="CCFFFF"/>
                </a:solidFill>
              </a:rPr>
              <a:t>Bijeenkomst #2</a:t>
            </a:r>
          </a:p>
        </p:txBody>
      </p:sp>
    </p:spTree>
    <p:extLst>
      <p:ext uri="{BB962C8B-B14F-4D97-AF65-F5344CB8AC3E}">
        <p14:creationId xmlns:p14="http://schemas.microsoft.com/office/powerpoint/2010/main" val="3875694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32DC26D-8B9B-4CC1-B3CC-D3EA0FB16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books, shelf, rack, school, library, study, knowledge, education, blur, indoors">
            <a:extLst>
              <a:ext uri="{FF2B5EF4-FFF2-40B4-BE49-F238E27FC236}">
                <a16:creationId xmlns:a16="http://schemas.microsoft.com/office/drawing/2014/main" id="{C7FAC9C6-6F34-4822-839B-846C5F880D96}"/>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r="-1" b="15708"/>
          <a:stretch/>
        </p:blipFill>
        <p:spPr bwMode="auto">
          <a:xfrm>
            <a:off x="20" y="-1"/>
            <a:ext cx="1218893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798518A3-CF89-4587-882D-EC7B5DAC22E6}"/>
              </a:ext>
            </a:extLst>
          </p:cNvPr>
          <p:cNvSpPr>
            <a:spLocks noGrp="1"/>
          </p:cNvSpPr>
          <p:nvPr>
            <p:ph type="title"/>
          </p:nvPr>
        </p:nvSpPr>
        <p:spPr>
          <a:xfrm>
            <a:off x="643467" y="643467"/>
            <a:ext cx="3684437" cy="5571066"/>
          </a:xfrm>
        </p:spPr>
        <p:txBody>
          <a:bodyPr>
            <a:normAutofit/>
          </a:bodyPr>
          <a:lstStyle/>
          <a:p>
            <a:pPr algn="r"/>
            <a:r>
              <a:rPr lang="nl-NL" sz="4400" dirty="0">
                <a:solidFill>
                  <a:schemeClr val="tx1"/>
                </a:solidFill>
              </a:rPr>
              <a:t>Fase 4: kunnen </a:t>
            </a:r>
          </a:p>
        </p:txBody>
      </p:sp>
      <p:cxnSp>
        <p:nvCxnSpPr>
          <p:cNvPr id="73" name="Straight Connector 72">
            <a:extLst>
              <a:ext uri="{FF2B5EF4-FFF2-40B4-BE49-F238E27FC236}">
                <a16:creationId xmlns:a16="http://schemas.microsoft.com/office/drawing/2014/main" id="{FBB7ADC3-53A0-44F2-914A-78CADAF33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45" y="1828800"/>
            <a:ext cx="0" cy="3200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9100D912-048C-43F3-98A3-C7C8B618E990}"/>
              </a:ext>
            </a:extLst>
          </p:cNvPr>
          <p:cNvSpPr>
            <a:spLocks noGrp="1"/>
          </p:cNvSpPr>
          <p:nvPr>
            <p:ph idx="1"/>
          </p:nvPr>
        </p:nvSpPr>
        <p:spPr>
          <a:xfrm>
            <a:off x="4971371" y="643467"/>
            <a:ext cx="6574112" cy="5571066"/>
          </a:xfrm>
        </p:spPr>
        <p:txBody>
          <a:bodyPr anchor="ctr">
            <a:normAutofit/>
          </a:bodyPr>
          <a:lstStyle/>
          <a:p>
            <a:pPr>
              <a:buFont typeface="Arial" panose="020B0604020202020204" pitchFamily="34" charset="0"/>
              <a:buChar char="•"/>
            </a:pPr>
            <a:r>
              <a:rPr lang="nl-NL" sz="2000" dirty="0"/>
              <a:t> Kennis en kunde</a:t>
            </a:r>
          </a:p>
          <a:p>
            <a:pPr>
              <a:buFont typeface="Arial" panose="020B0604020202020204" pitchFamily="34" charset="0"/>
              <a:buChar char="•"/>
            </a:pPr>
            <a:r>
              <a:rPr lang="nl-NL" sz="2000" dirty="0"/>
              <a:t> Is de collega ertoe in staat?</a:t>
            </a:r>
          </a:p>
          <a:p>
            <a:pPr>
              <a:buFont typeface="Arial" panose="020B0604020202020204" pitchFamily="34" charset="0"/>
              <a:buChar char="•"/>
            </a:pPr>
            <a:r>
              <a:rPr lang="nl-NL" sz="2000" dirty="0"/>
              <a:t> Noodzakelijke technische en organisatorische voorwaarden</a:t>
            </a:r>
          </a:p>
        </p:txBody>
      </p:sp>
    </p:spTree>
    <p:extLst>
      <p:ext uri="{BB962C8B-B14F-4D97-AF65-F5344CB8AC3E}">
        <p14:creationId xmlns:p14="http://schemas.microsoft.com/office/powerpoint/2010/main" val="3720775111"/>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32DC26D-8B9B-4CC1-B3CC-D3EA0FB16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fbeelding met tekst, binnen, papier, document&#10;&#10;Automatisch gegenereerde beschrijving">
            <a:extLst>
              <a:ext uri="{FF2B5EF4-FFF2-40B4-BE49-F238E27FC236}">
                <a16:creationId xmlns:a16="http://schemas.microsoft.com/office/drawing/2014/main" id="{3D792DAC-741F-4C4A-8396-03565F742115}"/>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t="22090" r="-1" b="27412"/>
          <a:stretch/>
        </p:blipFill>
        <p:spPr>
          <a:xfrm>
            <a:off x="20" y="-1"/>
            <a:ext cx="12188932" cy="6858000"/>
          </a:xfrm>
          <a:prstGeom prst="rect">
            <a:avLst/>
          </a:prstGeom>
        </p:spPr>
      </p:pic>
      <p:sp>
        <p:nvSpPr>
          <p:cNvPr id="2" name="Titel 1">
            <a:extLst>
              <a:ext uri="{FF2B5EF4-FFF2-40B4-BE49-F238E27FC236}">
                <a16:creationId xmlns:a16="http://schemas.microsoft.com/office/drawing/2014/main" id="{69D100C2-A3FC-4EA4-A0BF-E509A2EC627A}"/>
              </a:ext>
            </a:extLst>
          </p:cNvPr>
          <p:cNvSpPr>
            <a:spLocks noGrp="1"/>
          </p:cNvSpPr>
          <p:nvPr>
            <p:ph type="title"/>
          </p:nvPr>
        </p:nvSpPr>
        <p:spPr>
          <a:xfrm>
            <a:off x="643467" y="643467"/>
            <a:ext cx="3684437" cy="5571066"/>
          </a:xfrm>
        </p:spPr>
        <p:txBody>
          <a:bodyPr>
            <a:normAutofit/>
          </a:bodyPr>
          <a:lstStyle/>
          <a:p>
            <a:pPr algn="r"/>
            <a:r>
              <a:rPr lang="nl-NL"/>
              <a:t>Fase 5: doen</a:t>
            </a:r>
          </a:p>
        </p:txBody>
      </p:sp>
      <p:cxnSp>
        <p:nvCxnSpPr>
          <p:cNvPr id="12" name="Straight Connector 11">
            <a:extLst>
              <a:ext uri="{FF2B5EF4-FFF2-40B4-BE49-F238E27FC236}">
                <a16:creationId xmlns:a16="http://schemas.microsoft.com/office/drawing/2014/main" id="{FBB7ADC3-53A0-44F2-914A-78CADAF33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45" y="1828800"/>
            <a:ext cx="0" cy="3200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66069EA1-310A-4C41-8D08-0DED78F36AA9}"/>
              </a:ext>
            </a:extLst>
          </p:cNvPr>
          <p:cNvSpPr>
            <a:spLocks noGrp="1"/>
          </p:cNvSpPr>
          <p:nvPr>
            <p:ph idx="1"/>
          </p:nvPr>
        </p:nvSpPr>
        <p:spPr>
          <a:xfrm>
            <a:off x="4971371" y="643467"/>
            <a:ext cx="6574112" cy="5571066"/>
          </a:xfrm>
        </p:spPr>
        <p:txBody>
          <a:bodyPr anchor="ctr">
            <a:normAutofit/>
          </a:bodyPr>
          <a:lstStyle/>
          <a:p>
            <a:r>
              <a:rPr lang="nl-NL" sz="2000" dirty="0"/>
              <a:t>De collega kan het nieuwe toepassen wanneer hij/zij:</a:t>
            </a:r>
          </a:p>
          <a:p>
            <a:pPr>
              <a:buFont typeface="Arial" panose="020B0604020202020204" pitchFamily="34" charset="0"/>
              <a:buChar char="•"/>
            </a:pPr>
            <a:r>
              <a:rPr lang="nl-NL" sz="2000" dirty="0"/>
              <a:t> het nieuwe </a:t>
            </a:r>
            <a:r>
              <a:rPr lang="nl-NL" sz="2000" dirty="0">
                <a:solidFill>
                  <a:schemeClr val="accent1"/>
                </a:solidFill>
              </a:rPr>
              <a:t>begrijpt</a:t>
            </a:r>
            <a:r>
              <a:rPr lang="nl-NL" sz="2000" dirty="0"/>
              <a:t>;</a:t>
            </a:r>
          </a:p>
          <a:p>
            <a:pPr>
              <a:buFont typeface="Arial" panose="020B0604020202020204" pitchFamily="34" charset="0"/>
              <a:buChar char="•"/>
            </a:pPr>
            <a:r>
              <a:rPr lang="nl-NL" sz="2000" dirty="0"/>
              <a:t> er ook voor gemotiveerd is (</a:t>
            </a:r>
            <a:r>
              <a:rPr lang="nl-NL" sz="2000" dirty="0">
                <a:solidFill>
                  <a:schemeClr val="accent1"/>
                </a:solidFill>
              </a:rPr>
              <a:t>willen</a:t>
            </a:r>
            <a:r>
              <a:rPr lang="nl-NL" sz="2000" dirty="0"/>
              <a:t>); en</a:t>
            </a:r>
          </a:p>
          <a:p>
            <a:pPr>
              <a:buFont typeface="Arial" panose="020B0604020202020204" pitchFamily="34" charset="0"/>
              <a:buChar char="•"/>
            </a:pPr>
            <a:r>
              <a:rPr lang="nl-NL" sz="2000" dirty="0"/>
              <a:t> in staat is het uit te voeren (</a:t>
            </a:r>
            <a:r>
              <a:rPr lang="nl-NL" sz="2000" dirty="0">
                <a:solidFill>
                  <a:schemeClr val="accent1"/>
                </a:solidFill>
              </a:rPr>
              <a:t>kunnen</a:t>
            </a:r>
            <a:r>
              <a:rPr lang="nl-NL" sz="2000" dirty="0"/>
              <a:t>)</a:t>
            </a:r>
          </a:p>
          <a:p>
            <a:pPr>
              <a:buFont typeface="Arial" panose="020B0604020202020204" pitchFamily="34" charset="0"/>
              <a:buChar char="•"/>
            </a:pPr>
            <a:endParaRPr lang="nl-NL" sz="2000" dirty="0"/>
          </a:p>
          <a:p>
            <a:pPr marL="0" indent="0">
              <a:buNone/>
            </a:pPr>
            <a:r>
              <a:rPr lang="nl-NL" sz="2000" dirty="0"/>
              <a:t>Voorwaarde: </a:t>
            </a:r>
          </a:p>
          <a:p>
            <a:pPr marL="0" indent="0">
              <a:buNone/>
            </a:pPr>
            <a:r>
              <a:rPr lang="nl-NL" sz="2000" dirty="0"/>
              <a:t>Collega krijgt </a:t>
            </a:r>
            <a:r>
              <a:rPr lang="nl-NL" sz="2000" dirty="0">
                <a:solidFill>
                  <a:schemeClr val="accent1"/>
                </a:solidFill>
              </a:rPr>
              <a:t>ondersteuning</a:t>
            </a:r>
            <a:r>
              <a:rPr lang="nl-NL" sz="2000" dirty="0"/>
              <a:t> (van de </a:t>
            </a:r>
            <a:r>
              <a:rPr lang="nl-NL" sz="2000" dirty="0" err="1"/>
              <a:t>digicoach</a:t>
            </a:r>
            <a:r>
              <a:rPr lang="nl-NL" sz="2000" dirty="0"/>
              <a:t>) om belemmeringen te verhelpen</a:t>
            </a:r>
          </a:p>
        </p:txBody>
      </p:sp>
    </p:spTree>
    <p:extLst>
      <p:ext uri="{BB962C8B-B14F-4D97-AF65-F5344CB8AC3E}">
        <p14:creationId xmlns:p14="http://schemas.microsoft.com/office/powerpoint/2010/main" val="223196616"/>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C51136FD-BBB2-4EB4-A240-3E21EECF7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74740DD-150B-4D85-9453-3AE3BB1D98DB}"/>
              </a:ext>
            </a:extLst>
          </p:cNvPr>
          <p:cNvSpPr>
            <a:spLocks noGrp="1"/>
          </p:cNvSpPr>
          <p:nvPr>
            <p:ph type="title"/>
          </p:nvPr>
        </p:nvSpPr>
        <p:spPr>
          <a:xfrm>
            <a:off x="852679" y="563879"/>
            <a:ext cx="3779085" cy="1499616"/>
          </a:xfrm>
        </p:spPr>
        <p:txBody>
          <a:bodyPr>
            <a:normAutofit/>
          </a:bodyPr>
          <a:lstStyle/>
          <a:p>
            <a:r>
              <a:rPr lang="nl-NL" sz="4000" dirty="0">
                <a:solidFill>
                  <a:srgbClr val="FFFFFF"/>
                </a:solidFill>
              </a:rPr>
              <a:t>Fase 6: </a:t>
            </a:r>
            <a:br>
              <a:rPr lang="nl-NL" sz="4000" dirty="0">
                <a:solidFill>
                  <a:srgbClr val="FFFFFF"/>
                </a:solidFill>
              </a:rPr>
            </a:br>
            <a:r>
              <a:rPr lang="nl-NL" sz="4000" dirty="0">
                <a:solidFill>
                  <a:srgbClr val="FFFFFF"/>
                </a:solidFill>
              </a:rPr>
              <a:t>volhouden</a:t>
            </a:r>
          </a:p>
        </p:txBody>
      </p:sp>
      <p:cxnSp>
        <p:nvCxnSpPr>
          <p:cNvPr id="75" name="Straight Connector 74">
            <a:extLst>
              <a:ext uri="{FF2B5EF4-FFF2-40B4-BE49-F238E27FC236}">
                <a16:creationId xmlns:a16="http://schemas.microsoft.com/office/drawing/2014/main" id="{C6826B28-36B0-4CC1-8EC8-EF9B88B3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C94D8994-CD31-4FC4-878C-D3D254AA200F}"/>
              </a:ext>
            </a:extLst>
          </p:cNvPr>
          <p:cNvSpPr>
            <a:spLocks noGrp="1"/>
          </p:cNvSpPr>
          <p:nvPr>
            <p:ph idx="1"/>
          </p:nvPr>
        </p:nvSpPr>
        <p:spPr>
          <a:xfrm>
            <a:off x="852679" y="2264663"/>
            <a:ext cx="3791711" cy="3931920"/>
          </a:xfrm>
        </p:spPr>
        <p:txBody>
          <a:bodyPr>
            <a:normAutofit/>
          </a:bodyPr>
          <a:lstStyle/>
          <a:p>
            <a:pPr>
              <a:buFont typeface="Arial" panose="020B0604020202020204" pitchFamily="34" charset="0"/>
              <a:buChar char="•"/>
            </a:pPr>
            <a:r>
              <a:rPr lang="nl-NL" dirty="0">
                <a:solidFill>
                  <a:srgbClr val="FFFFFF"/>
                </a:solidFill>
              </a:rPr>
              <a:t>Juiste technische en organisatorische maatregelen</a:t>
            </a:r>
          </a:p>
          <a:p>
            <a:pPr>
              <a:buFont typeface="Arial" panose="020B0604020202020204" pitchFamily="34" charset="0"/>
              <a:buChar char="•"/>
            </a:pPr>
            <a:endParaRPr lang="nl-NL" dirty="0">
              <a:solidFill>
                <a:srgbClr val="FFFFFF"/>
              </a:solidFill>
            </a:endParaRPr>
          </a:p>
          <a:p>
            <a:pPr>
              <a:buFont typeface="Arial" panose="020B0604020202020204" pitchFamily="34" charset="0"/>
              <a:buChar char="•"/>
            </a:pPr>
            <a:r>
              <a:rPr lang="nl-NL" dirty="0">
                <a:solidFill>
                  <a:srgbClr val="FFFFFF"/>
                </a:solidFill>
              </a:rPr>
              <a:t>Anticiperen op risicosituaties</a:t>
            </a:r>
          </a:p>
          <a:p>
            <a:pPr lvl="1">
              <a:buFont typeface="Arial" panose="020B0604020202020204" pitchFamily="34" charset="0"/>
              <a:buChar char="•"/>
            </a:pPr>
            <a:r>
              <a:rPr lang="nl-NL" dirty="0">
                <a:solidFill>
                  <a:srgbClr val="FFFFFF"/>
                </a:solidFill>
              </a:rPr>
              <a:t>Bijv. door drukte terugvallen in oude gewoonten</a:t>
            </a:r>
          </a:p>
        </p:txBody>
      </p:sp>
      <p:pic>
        <p:nvPicPr>
          <p:cNvPr id="8196" name="Picture 4" descr="Het meisje van &quot;Danoontje Power&quot; is een knappe dame geworden! | SGXL.nl">
            <a:extLst>
              <a:ext uri="{FF2B5EF4-FFF2-40B4-BE49-F238E27FC236}">
                <a16:creationId xmlns:a16="http://schemas.microsoft.com/office/drawing/2014/main" id="{85A7188C-4ECF-45D9-A6D6-E5CDCFF40C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22" r="28307" b="11748"/>
          <a:stretch/>
        </p:blipFill>
        <p:spPr bwMode="auto">
          <a:xfrm>
            <a:off x="6096000" y="640079"/>
            <a:ext cx="5333999" cy="5393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312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ECB60D-7BE8-458E-B0F4-04669767982E}"/>
              </a:ext>
            </a:extLst>
          </p:cNvPr>
          <p:cNvSpPr>
            <a:spLocks noGrp="1"/>
          </p:cNvSpPr>
          <p:nvPr>
            <p:ph type="title"/>
          </p:nvPr>
        </p:nvSpPr>
        <p:spPr>
          <a:xfrm>
            <a:off x="1024128" y="737616"/>
            <a:ext cx="6066818" cy="1110234"/>
          </a:xfrm>
        </p:spPr>
        <p:txBody>
          <a:bodyPr>
            <a:normAutofit/>
          </a:bodyPr>
          <a:lstStyle/>
          <a:p>
            <a:r>
              <a:rPr lang="nl-NL" sz="4000" dirty="0"/>
              <a:t>Iedereen leert anders</a:t>
            </a:r>
            <a:br>
              <a:rPr lang="nl-NL" sz="4000" dirty="0"/>
            </a:br>
            <a:r>
              <a:rPr lang="nl-NL" sz="2400" dirty="0"/>
              <a:t>Aan de slag!</a:t>
            </a:r>
          </a:p>
        </p:txBody>
      </p:sp>
      <p:sp>
        <p:nvSpPr>
          <p:cNvPr id="3" name="Tijdelijke aanduiding voor inhoud 2">
            <a:extLst>
              <a:ext uri="{FF2B5EF4-FFF2-40B4-BE49-F238E27FC236}">
                <a16:creationId xmlns:a16="http://schemas.microsoft.com/office/drawing/2014/main" id="{FCC5528A-5C52-4BA2-BF5D-992AA39B5EA4}"/>
              </a:ext>
            </a:extLst>
          </p:cNvPr>
          <p:cNvSpPr>
            <a:spLocks noGrp="1"/>
          </p:cNvSpPr>
          <p:nvPr>
            <p:ph idx="1"/>
          </p:nvPr>
        </p:nvSpPr>
        <p:spPr>
          <a:xfrm>
            <a:off x="1024128" y="2014104"/>
            <a:ext cx="5967222" cy="4375785"/>
          </a:xfrm>
        </p:spPr>
        <p:txBody>
          <a:bodyPr>
            <a:noAutofit/>
          </a:bodyPr>
          <a:lstStyle/>
          <a:p>
            <a:r>
              <a:rPr lang="nl-NL" sz="1900" dirty="0"/>
              <a:t>Je werkt in duo’s. De een zoek informatie op over de leerstijlen van </a:t>
            </a:r>
            <a:r>
              <a:rPr lang="nl-NL" sz="1900" dirty="0" err="1"/>
              <a:t>Kolb</a:t>
            </a:r>
            <a:r>
              <a:rPr lang="nl-NL" sz="1900" dirty="0"/>
              <a:t>, de ander over laaggeletterdheid. Na 15 min. presenteer je de kennis </a:t>
            </a:r>
            <a:r>
              <a:rPr lang="nl-NL" sz="1900"/>
              <a:t>in duo’s aan </a:t>
            </a:r>
            <a:r>
              <a:rPr lang="nl-NL" sz="1900" dirty="0"/>
              <a:t>elkaar (10 min.). Daarna kom je terug in de les. Geef ten minste antwoord op de volgende vragen:</a:t>
            </a:r>
          </a:p>
          <a:p>
            <a:pPr marL="457200" indent="-457200">
              <a:buFont typeface="+mj-lt"/>
              <a:buAutoNum type="arabicPeriod"/>
            </a:pPr>
            <a:r>
              <a:rPr lang="nl-NL" sz="1900" dirty="0"/>
              <a:t>Leg uit wat de leerstijlen van </a:t>
            </a:r>
            <a:r>
              <a:rPr lang="nl-NL" sz="1900" dirty="0" err="1"/>
              <a:t>Kolb</a:t>
            </a:r>
            <a:r>
              <a:rPr lang="nl-NL" sz="1900" dirty="0"/>
              <a:t> zijn, of wat laaggeletterheid is?</a:t>
            </a:r>
          </a:p>
          <a:p>
            <a:pPr marL="457200" indent="-457200">
              <a:buFont typeface="+mj-lt"/>
              <a:buAutoNum type="arabicPeriod"/>
            </a:pPr>
            <a:r>
              <a:rPr lang="nl-NL" sz="1900" dirty="0"/>
              <a:t>Waarom is het van belang te weten wat iemands leerstijl is, of dat iemand laaggeletterd is?</a:t>
            </a:r>
          </a:p>
          <a:p>
            <a:pPr marL="457200" indent="-457200">
              <a:buFont typeface="+mj-lt"/>
              <a:buAutoNum type="arabicPeriod"/>
            </a:pPr>
            <a:r>
              <a:rPr lang="nl-NL" sz="1900" dirty="0"/>
              <a:t>Waar moet je hierbij als </a:t>
            </a:r>
            <a:r>
              <a:rPr lang="nl-NL" sz="1900" dirty="0" err="1"/>
              <a:t>digicoach</a:t>
            </a:r>
            <a:r>
              <a:rPr lang="nl-NL" sz="1900" dirty="0"/>
              <a:t> rekening mee houden?</a:t>
            </a:r>
          </a:p>
          <a:p>
            <a:pPr marL="457200" indent="-457200">
              <a:buFont typeface="+mj-lt"/>
              <a:buAutoNum type="arabicPeriod"/>
            </a:pPr>
            <a:r>
              <a:rPr lang="nl-NL" sz="1900" dirty="0"/>
              <a:t>Welke tips m.b.t. jouw onderwerp zou je de andere digicoaches willen geven?</a:t>
            </a:r>
            <a:endParaRPr lang="nl-NL" sz="600" dirty="0"/>
          </a:p>
        </p:txBody>
      </p:sp>
      <p:pic>
        <p:nvPicPr>
          <p:cNvPr id="9220" name="Picture 4" descr="notepad, pencil, shavings, business, office, studio shot, still life, white background, indoors, high angle view">
            <a:extLst>
              <a:ext uri="{FF2B5EF4-FFF2-40B4-BE49-F238E27FC236}">
                <a16:creationId xmlns:a16="http://schemas.microsoft.com/office/drawing/2014/main" id="{6C92940C-8CEC-41E4-8F3E-FC12EAF91D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465" r="29208" b="2"/>
          <a:stretch/>
        </p:blipFill>
        <p:spPr bwMode="auto">
          <a:xfrm>
            <a:off x="7552266" y="10"/>
            <a:ext cx="463973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849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9966"/>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5402B1-7817-46B6-AF23-3030B8988C60}"/>
              </a:ext>
            </a:extLst>
          </p:cNvPr>
          <p:cNvSpPr>
            <a:spLocks noGrp="1"/>
          </p:cNvSpPr>
          <p:nvPr>
            <p:ph type="title"/>
          </p:nvPr>
        </p:nvSpPr>
        <p:spPr>
          <a:xfrm>
            <a:off x="1024128" y="760475"/>
            <a:ext cx="4645153" cy="1106425"/>
          </a:xfrm>
        </p:spPr>
        <p:txBody>
          <a:bodyPr>
            <a:normAutofit/>
          </a:bodyPr>
          <a:lstStyle/>
          <a:p>
            <a:r>
              <a:rPr lang="nl-NL" sz="4000" dirty="0"/>
              <a:t>Afsluiting &amp; evaluatie </a:t>
            </a:r>
            <a:br>
              <a:rPr lang="nl-NL" sz="4000" dirty="0"/>
            </a:br>
            <a:r>
              <a:rPr lang="nl-NL" sz="2400" dirty="0"/>
              <a:t>(gezamenlijk deel)</a:t>
            </a:r>
            <a:r>
              <a:rPr lang="nl-NL" sz="4000" dirty="0"/>
              <a:t>		</a:t>
            </a:r>
          </a:p>
        </p:txBody>
      </p:sp>
      <p:sp>
        <p:nvSpPr>
          <p:cNvPr id="3" name="Tijdelijke aanduiding voor inhoud 2">
            <a:extLst>
              <a:ext uri="{FF2B5EF4-FFF2-40B4-BE49-F238E27FC236}">
                <a16:creationId xmlns:a16="http://schemas.microsoft.com/office/drawing/2014/main" id="{1F66AF0F-F60C-4B3C-8E2E-411E848E99F2}"/>
              </a:ext>
            </a:extLst>
          </p:cNvPr>
          <p:cNvSpPr>
            <a:spLocks noGrp="1"/>
          </p:cNvSpPr>
          <p:nvPr>
            <p:ph idx="1"/>
          </p:nvPr>
        </p:nvSpPr>
        <p:spPr>
          <a:xfrm>
            <a:off x="1024128" y="2286000"/>
            <a:ext cx="6066818" cy="4023360"/>
          </a:xfrm>
        </p:spPr>
        <p:txBody>
          <a:bodyPr>
            <a:normAutofit/>
          </a:bodyPr>
          <a:lstStyle/>
          <a:p>
            <a:pPr>
              <a:buFont typeface="Arial" panose="020B0604020202020204" pitchFamily="34" charset="0"/>
              <a:buChar char="•"/>
            </a:pPr>
            <a:r>
              <a:rPr lang="nl-NL" dirty="0"/>
              <a:t> Vragen en opmerkingen</a:t>
            </a:r>
          </a:p>
          <a:p>
            <a:pPr>
              <a:buFont typeface="Arial" panose="020B0604020202020204" pitchFamily="34" charset="0"/>
              <a:buChar char="•"/>
            </a:pPr>
            <a:r>
              <a:rPr lang="nl-NL" dirty="0"/>
              <a:t> Volgende keer</a:t>
            </a:r>
          </a:p>
          <a:p>
            <a:pPr lvl="2">
              <a:buFont typeface="Arial" panose="020B0604020202020204" pitchFamily="34" charset="0"/>
              <a:buChar char="•"/>
            </a:pPr>
            <a:r>
              <a:rPr lang="nl-NL" sz="1800" dirty="0"/>
              <a:t>Motiverende gespreksvoering</a:t>
            </a:r>
          </a:p>
          <a:p>
            <a:pPr lvl="2">
              <a:buFont typeface="Arial" panose="020B0604020202020204" pitchFamily="34" charset="0"/>
              <a:buChar char="•"/>
            </a:pPr>
            <a:r>
              <a:rPr lang="nl-NL" sz="1800"/>
              <a:t>Coaching</a:t>
            </a:r>
            <a:endParaRPr lang="nl-NL" sz="1800" dirty="0"/>
          </a:p>
          <a:p>
            <a:pPr lvl="2">
              <a:buFont typeface="Arial" panose="020B0604020202020204" pitchFamily="34" charset="0"/>
              <a:buChar char="•"/>
            </a:pPr>
            <a:r>
              <a:rPr lang="nl-NL" sz="1800" dirty="0"/>
              <a:t>Oefenen aan de hand van casussen</a:t>
            </a:r>
          </a:p>
        </p:txBody>
      </p:sp>
      <p:pic>
        <p:nvPicPr>
          <p:cNvPr id="6" name="Picture 4">
            <a:extLst>
              <a:ext uri="{FF2B5EF4-FFF2-40B4-BE49-F238E27FC236}">
                <a16:creationId xmlns:a16="http://schemas.microsoft.com/office/drawing/2014/main" id="{6EE45AE4-1F95-4EFD-AF30-36F69DD282E8}"/>
              </a:ext>
            </a:extLst>
          </p:cNvPr>
          <p:cNvPicPr>
            <a:picLocks noChangeAspect="1"/>
          </p:cNvPicPr>
          <p:nvPr/>
        </p:nvPicPr>
        <p:blipFill rotWithShape="1">
          <a:blip r:embed="rId3"/>
          <a:srcRect l="31181" t="-1" r="13639" b="-1"/>
          <a:stretch/>
        </p:blipFill>
        <p:spPr>
          <a:xfrm>
            <a:off x="6522720" y="10"/>
            <a:ext cx="5669279" cy="6857990"/>
          </a:xfrm>
          <a:prstGeom prst="rect">
            <a:avLst/>
          </a:prstGeom>
        </p:spPr>
      </p:pic>
    </p:spTree>
    <p:extLst>
      <p:ext uri="{BB962C8B-B14F-4D97-AF65-F5344CB8AC3E}">
        <p14:creationId xmlns:p14="http://schemas.microsoft.com/office/powerpoint/2010/main" val="2190534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3300"/>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FF3120-CA40-4761-9DD5-15227479EE45}"/>
              </a:ext>
            </a:extLst>
          </p:cNvPr>
          <p:cNvSpPr>
            <a:spLocks noGrp="1"/>
          </p:cNvSpPr>
          <p:nvPr>
            <p:ph type="title"/>
          </p:nvPr>
        </p:nvSpPr>
        <p:spPr/>
        <p:txBody>
          <a:bodyPr>
            <a:normAutofit/>
          </a:bodyPr>
          <a:lstStyle/>
          <a:p>
            <a:r>
              <a:rPr lang="nl-NL" sz="4000" dirty="0">
                <a:solidFill>
                  <a:schemeClr val="bg1"/>
                </a:solidFill>
              </a:rPr>
              <a:t>Opdracht voor nu </a:t>
            </a:r>
            <a:br>
              <a:rPr lang="nl-NL" sz="4000" dirty="0">
                <a:solidFill>
                  <a:schemeClr val="bg1"/>
                </a:solidFill>
              </a:rPr>
            </a:br>
            <a:r>
              <a:rPr lang="nl-NL" sz="2400" dirty="0">
                <a:solidFill>
                  <a:schemeClr val="bg1"/>
                </a:solidFill>
              </a:rPr>
              <a:t>E-</a:t>
            </a:r>
            <a:r>
              <a:rPr lang="nl-NL" sz="2400" dirty="0" err="1">
                <a:solidFill>
                  <a:schemeClr val="bg1"/>
                </a:solidFill>
              </a:rPr>
              <a:t>learning</a:t>
            </a:r>
            <a:endParaRPr lang="nl-NL" sz="2400" dirty="0">
              <a:solidFill>
                <a:schemeClr val="bg1"/>
              </a:solidFill>
            </a:endParaRPr>
          </a:p>
        </p:txBody>
      </p:sp>
      <p:sp>
        <p:nvSpPr>
          <p:cNvPr id="3" name="Tijdelijke aanduiding voor inhoud 2">
            <a:extLst>
              <a:ext uri="{FF2B5EF4-FFF2-40B4-BE49-F238E27FC236}">
                <a16:creationId xmlns:a16="http://schemas.microsoft.com/office/drawing/2014/main" id="{FC6A8D12-938E-4C90-9F22-01ED3600A248}"/>
              </a:ext>
            </a:extLst>
          </p:cNvPr>
          <p:cNvSpPr>
            <a:spLocks noGrp="1"/>
          </p:cNvSpPr>
          <p:nvPr>
            <p:ph idx="1"/>
          </p:nvPr>
        </p:nvSpPr>
        <p:spPr>
          <a:xfrm>
            <a:off x="1024128" y="2009775"/>
            <a:ext cx="9720071" cy="4263009"/>
          </a:xfrm>
        </p:spPr>
        <p:txBody>
          <a:bodyPr>
            <a:normAutofit fontScale="92500" lnSpcReduction="20000"/>
          </a:bodyPr>
          <a:lstStyle/>
          <a:p>
            <a:pPr marL="0" indent="0">
              <a:buNone/>
            </a:pPr>
            <a:r>
              <a:rPr lang="nl-NL" sz="2000" dirty="0">
                <a:solidFill>
                  <a:schemeClr val="bg1"/>
                </a:solidFill>
              </a:rPr>
              <a:t>Je maakt de opdracht individueel. Je stelt op basis van een casus een oefenprogrammaatje (handleiding) samen voor een laaggeletterde collega, een angstige collega of ongemotiveerde 45+ collega. Gebruik een casus uit je eigen beroepspraktijk. Tot 18.00 uur ben ik hier beschikbaar voor vragen en feedback. </a:t>
            </a:r>
          </a:p>
          <a:p>
            <a:pPr marL="0" indent="0">
              <a:buNone/>
            </a:pPr>
            <a:r>
              <a:rPr lang="nl-NL" sz="2000" dirty="0">
                <a:solidFill>
                  <a:schemeClr val="bg1"/>
                </a:solidFill>
              </a:rPr>
              <a:t>Als je handleiding klaar is, geef je elkaar in dezelfde duo’s als zonet peerfeedback op je handleiding. Dit verwerk je en het geheel lever je uiterlijk het weekend voor de volgende les in.</a:t>
            </a:r>
          </a:p>
          <a:p>
            <a:pPr marL="0" indent="0">
              <a:buNone/>
            </a:pPr>
            <a:endParaRPr lang="nl-NL" sz="500" dirty="0">
              <a:solidFill>
                <a:schemeClr val="bg1"/>
              </a:solidFill>
            </a:endParaRPr>
          </a:p>
          <a:p>
            <a:pPr marL="0" indent="0">
              <a:buNone/>
            </a:pPr>
            <a:r>
              <a:rPr lang="nl-NL" sz="2000" dirty="0">
                <a:solidFill>
                  <a:schemeClr val="bg1"/>
                </a:solidFill>
              </a:rPr>
              <a:t>Handige tips en info:</a:t>
            </a:r>
          </a:p>
          <a:p>
            <a:pPr>
              <a:buFont typeface="Arial" panose="020B0604020202020204" pitchFamily="34" charset="0"/>
              <a:buChar char="•"/>
            </a:pPr>
            <a:r>
              <a:rPr lang="nl-NL" sz="2000" dirty="0">
                <a:solidFill>
                  <a:schemeClr val="bg1"/>
                </a:solidFill>
              </a:rPr>
              <a:t> </a:t>
            </a:r>
            <a:r>
              <a:rPr lang="nl-NL" sz="2000" dirty="0">
                <a:solidFill>
                  <a:schemeClr val="bg1"/>
                </a:solidFill>
                <a:hlinkClick r:id="rId4">
                  <a:extLst>
                    <a:ext uri="{A12FA001-AC4F-418D-AE19-62706E023703}">
                      <ahyp:hlinkClr xmlns:ahyp="http://schemas.microsoft.com/office/drawing/2018/hyperlinkcolor" val="tx"/>
                    </a:ext>
                  </a:extLst>
                </a:hlinkClick>
              </a:rPr>
              <a:t>https://www.digivaardigindezorg.nl/vvt/home/basisvaardigheden/</a:t>
            </a:r>
            <a:r>
              <a:rPr lang="nl-NL" sz="2000" dirty="0">
                <a:solidFill>
                  <a:schemeClr val="bg1"/>
                </a:solidFill>
              </a:rPr>
              <a:t> (lesmateriaal)</a:t>
            </a:r>
          </a:p>
          <a:p>
            <a:pPr>
              <a:buFont typeface="Arial" panose="020B0604020202020204" pitchFamily="34" charset="0"/>
              <a:buChar char="•"/>
            </a:pPr>
            <a:r>
              <a:rPr lang="nl-NL" sz="2000" dirty="0">
                <a:solidFill>
                  <a:schemeClr val="bg1"/>
                </a:solidFill>
              </a:rPr>
              <a:t> </a:t>
            </a:r>
            <a:r>
              <a:rPr lang="nl-NL" sz="2000" dirty="0">
                <a:solidFill>
                  <a:schemeClr val="bg1"/>
                </a:solidFill>
                <a:hlinkClick r:id="rId5">
                  <a:extLst>
                    <a:ext uri="{A12FA001-AC4F-418D-AE19-62706E023703}">
                      <ahyp:hlinkClr xmlns:ahyp="http://schemas.microsoft.com/office/drawing/2018/hyperlinkcolor" val="tx"/>
                    </a:ext>
                  </a:extLst>
                </a:hlinkClick>
              </a:rPr>
              <a:t>https://www.digivaardigindezorg.nl/tips-voor-digicoaches/</a:t>
            </a:r>
            <a:r>
              <a:rPr lang="nl-NL" sz="2000" dirty="0">
                <a:solidFill>
                  <a:schemeClr val="bg1"/>
                </a:solidFill>
              </a:rPr>
              <a:t> (algemene tips voor de </a:t>
            </a:r>
            <a:r>
              <a:rPr lang="nl-NL" sz="2000" dirty="0" err="1">
                <a:solidFill>
                  <a:schemeClr val="bg1"/>
                </a:solidFill>
              </a:rPr>
              <a:t>digicoach</a:t>
            </a:r>
            <a:r>
              <a:rPr lang="nl-NL" sz="2000" dirty="0">
                <a:solidFill>
                  <a:schemeClr val="bg1"/>
                </a:solidFill>
              </a:rPr>
              <a:t>)</a:t>
            </a:r>
          </a:p>
          <a:p>
            <a:pPr>
              <a:buFont typeface="Arial" panose="020B0604020202020204" pitchFamily="34" charset="0"/>
              <a:buChar char="•"/>
            </a:pPr>
            <a:r>
              <a:rPr lang="nl-NL" sz="2000" dirty="0">
                <a:solidFill>
                  <a:schemeClr val="bg1"/>
                </a:solidFill>
              </a:rPr>
              <a:t> </a:t>
            </a:r>
            <a:r>
              <a:rPr lang="nl-NL" sz="2000" dirty="0">
                <a:solidFill>
                  <a:schemeClr val="bg1"/>
                </a:solidFill>
                <a:hlinkClick r:id="rId6">
                  <a:extLst>
                    <a:ext uri="{A12FA001-AC4F-418D-AE19-62706E023703}">
                      <ahyp:hlinkClr xmlns:ahyp="http://schemas.microsoft.com/office/drawing/2018/hyperlinkcolor" val="tx"/>
                    </a:ext>
                  </a:extLst>
                </a:hlinkClick>
              </a:rPr>
              <a:t>https://www.testcentrumgroei.nl/opleidingen/leerstijlen</a:t>
            </a:r>
            <a:r>
              <a:rPr lang="nl-NL" sz="2000" dirty="0">
                <a:solidFill>
                  <a:schemeClr val="bg1"/>
                </a:solidFill>
              </a:rPr>
              <a:t> (leerstijlen van </a:t>
            </a:r>
            <a:r>
              <a:rPr lang="nl-NL" sz="2000" dirty="0" err="1">
                <a:solidFill>
                  <a:schemeClr val="bg1"/>
                </a:solidFill>
              </a:rPr>
              <a:t>Kolb</a:t>
            </a:r>
            <a:r>
              <a:rPr lang="nl-NL" sz="2000" dirty="0">
                <a:solidFill>
                  <a:schemeClr val="bg1"/>
                </a:solidFill>
              </a:rPr>
              <a:t>)</a:t>
            </a:r>
          </a:p>
          <a:p>
            <a:pPr>
              <a:buFont typeface="Arial" panose="020B0604020202020204" pitchFamily="34" charset="0"/>
              <a:buChar char="•"/>
            </a:pPr>
            <a:r>
              <a:rPr lang="nl-NL" sz="2000" dirty="0">
                <a:solidFill>
                  <a:schemeClr val="bg1"/>
                </a:solidFill>
              </a:rPr>
              <a:t> </a:t>
            </a:r>
            <a:r>
              <a:rPr lang="nl-NL" sz="2000" dirty="0">
                <a:solidFill>
                  <a:schemeClr val="bg1"/>
                </a:solidFill>
                <a:hlinkClick r:id="rId7">
                  <a:extLst>
                    <a:ext uri="{A12FA001-AC4F-418D-AE19-62706E023703}">
                      <ahyp:hlinkClr xmlns:ahyp="http://schemas.microsoft.com/office/drawing/2018/hyperlinkcolor" val="tx"/>
                    </a:ext>
                  </a:extLst>
                </a:hlinkClick>
              </a:rPr>
              <a:t>https://www.123test.nl/leerstijl/</a:t>
            </a:r>
            <a:r>
              <a:rPr lang="nl-NL" sz="2000" dirty="0">
                <a:solidFill>
                  <a:schemeClr val="bg1"/>
                </a:solidFill>
              </a:rPr>
              <a:t> (leerstijlentest)</a:t>
            </a:r>
          </a:p>
          <a:p>
            <a:pPr>
              <a:buFont typeface="Arial" panose="020B0604020202020204" pitchFamily="34" charset="0"/>
              <a:buChar char="•"/>
            </a:pPr>
            <a:r>
              <a:rPr lang="nl-NL" sz="2000" dirty="0">
                <a:solidFill>
                  <a:schemeClr val="bg1"/>
                </a:solidFill>
              </a:rPr>
              <a:t> </a:t>
            </a:r>
            <a:r>
              <a:rPr lang="nl-NL" sz="2000" dirty="0">
                <a:solidFill>
                  <a:schemeClr val="bg1"/>
                </a:solidFill>
                <a:hlinkClick r:id="rId8">
                  <a:extLst>
                    <a:ext uri="{A12FA001-AC4F-418D-AE19-62706E023703}">
                      <ahyp:hlinkClr xmlns:ahyp="http://schemas.microsoft.com/office/drawing/2018/hyperlinkcolor" val="tx"/>
                    </a:ext>
                  </a:extLst>
                </a:hlinkClick>
              </a:rPr>
              <a:t>https://www.digivaardigindezorg.nl/informatie-over-laaggeletterdheid/</a:t>
            </a:r>
            <a:r>
              <a:rPr lang="nl-NL" sz="2000" dirty="0">
                <a:solidFill>
                  <a:schemeClr val="bg1"/>
                </a:solidFill>
              </a:rPr>
              <a:t> (over laaggeletterdheid)</a:t>
            </a:r>
          </a:p>
        </p:txBody>
      </p:sp>
    </p:spTree>
    <p:extLst>
      <p:ext uri="{BB962C8B-B14F-4D97-AF65-F5344CB8AC3E}">
        <p14:creationId xmlns:p14="http://schemas.microsoft.com/office/powerpoint/2010/main" val="951970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AA1A9DD6-1137-4BCB-A7F4-A5CC567D78A0}"/>
              </a:ext>
            </a:extLst>
          </p:cNvPr>
          <p:cNvPicPr>
            <a:picLocks noGrp="1" noChangeAspect="1"/>
          </p:cNvPicPr>
          <p:nvPr>
            <p:ph idx="4294967295"/>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r="6441"/>
          <a:stretch/>
        </p:blipFill>
        <p:spPr>
          <a:xfrm>
            <a:off x="0" y="0"/>
            <a:ext cx="12192000" cy="6858000"/>
          </a:xfrm>
        </p:spPr>
      </p:pic>
      <p:sp>
        <p:nvSpPr>
          <p:cNvPr id="6" name="Tekstvak 5">
            <a:extLst>
              <a:ext uri="{FF2B5EF4-FFF2-40B4-BE49-F238E27FC236}">
                <a16:creationId xmlns:a16="http://schemas.microsoft.com/office/drawing/2014/main" id="{D1D1DDBB-910D-452D-A8F7-8F1B8732C0A2}"/>
              </a:ext>
            </a:extLst>
          </p:cNvPr>
          <p:cNvSpPr txBox="1"/>
          <p:nvPr/>
        </p:nvSpPr>
        <p:spPr>
          <a:xfrm>
            <a:off x="5228918" y="2204577"/>
            <a:ext cx="3429000" cy="1754326"/>
          </a:xfrm>
          <a:prstGeom prst="rect">
            <a:avLst/>
          </a:prstGeom>
          <a:noFill/>
        </p:spPr>
        <p:txBody>
          <a:bodyPr wrap="square" rtlCol="0">
            <a:spAutoFit/>
          </a:bodyPr>
          <a:lstStyle/>
          <a:p>
            <a:r>
              <a:rPr lang="nl-NL" sz="5400" dirty="0">
                <a:solidFill>
                  <a:schemeClr val="accent1"/>
                </a:solidFill>
                <a:latin typeface="Tw Cen MT Condensed (Koppen)"/>
              </a:rPr>
              <a:t>ZIJN ER VOOR NU VRAGEN?</a:t>
            </a:r>
          </a:p>
        </p:txBody>
      </p:sp>
    </p:spTree>
    <p:extLst>
      <p:ext uri="{BB962C8B-B14F-4D97-AF65-F5344CB8AC3E}">
        <p14:creationId xmlns:p14="http://schemas.microsoft.com/office/powerpoint/2010/main" val="4229192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C3300"/>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6503CC-B099-4A49-9028-28C0CD99B734}"/>
              </a:ext>
            </a:extLst>
          </p:cNvPr>
          <p:cNvSpPr>
            <a:spLocks noGrp="1"/>
          </p:cNvSpPr>
          <p:nvPr>
            <p:ph type="title"/>
          </p:nvPr>
        </p:nvSpPr>
        <p:spPr/>
        <p:txBody>
          <a:bodyPr/>
          <a:lstStyle/>
          <a:p>
            <a:r>
              <a:rPr lang="nl-NL" dirty="0">
                <a:solidFill>
                  <a:schemeClr val="bg1"/>
                </a:solidFill>
              </a:rPr>
              <a:t>Vandaag</a:t>
            </a:r>
          </a:p>
        </p:txBody>
      </p:sp>
      <p:sp>
        <p:nvSpPr>
          <p:cNvPr id="3" name="Tijdelijke aanduiding voor inhoud 2">
            <a:extLst>
              <a:ext uri="{FF2B5EF4-FFF2-40B4-BE49-F238E27FC236}">
                <a16:creationId xmlns:a16="http://schemas.microsoft.com/office/drawing/2014/main" id="{9821B03A-2F1D-49BF-B529-7AF0FD22E671}"/>
              </a:ext>
            </a:extLst>
          </p:cNvPr>
          <p:cNvSpPr>
            <a:spLocks noGrp="1"/>
          </p:cNvSpPr>
          <p:nvPr>
            <p:ph idx="1"/>
          </p:nvPr>
        </p:nvSpPr>
        <p:spPr>
          <a:xfrm>
            <a:off x="1024129" y="2286000"/>
            <a:ext cx="5559552" cy="4023360"/>
          </a:xfrm>
        </p:spPr>
        <p:txBody>
          <a:bodyPr/>
          <a:lstStyle/>
          <a:p>
            <a:pPr>
              <a:buFont typeface="Arial" panose="020B0604020202020204" pitchFamily="34" charset="0"/>
              <a:buChar char="•"/>
            </a:pPr>
            <a:r>
              <a:rPr lang="nl-NL" dirty="0">
                <a:solidFill>
                  <a:schemeClr val="bg1"/>
                </a:solidFill>
              </a:rPr>
              <a:t> Inchecken &amp; terugblikken</a:t>
            </a:r>
          </a:p>
          <a:p>
            <a:pPr>
              <a:buFont typeface="Arial" panose="020B0604020202020204" pitchFamily="34" charset="0"/>
              <a:buChar char="•"/>
            </a:pPr>
            <a:r>
              <a:rPr lang="nl-NL" dirty="0">
                <a:solidFill>
                  <a:schemeClr val="bg1"/>
                </a:solidFill>
              </a:rPr>
              <a:t> Casussen uit de praktijk</a:t>
            </a:r>
          </a:p>
          <a:p>
            <a:pPr>
              <a:buFont typeface="Arial" panose="020B0604020202020204" pitchFamily="34" charset="0"/>
              <a:buChar char="•"/>
            </a:pPr>
            <a:r>
              <a:rPr lang="nl-NL" dirty="0">
                <a:solidFill>
                  <a:schemeClr val="bg1"/>
                </a:solidFill>
              </a:rPr>
              <a:t> Motivatie</a:t>
            </a:r>
          </a:p>
          <a:p>
            <a:pPr>
              <a:buFont typeface="Arial" panose="020B0604020202020204" pitchFamily="34" charset="0"/>
              <a:buChar char="•"/>
            </a:pPr>
            <a:r>
              <a:rPr lang="nl-NL" dirty="0">
                <a:solidFill>
                  <a:schemeClr val="bg1"/>
                </a:solidFill>
              </a:rPr>
              <a:t> Laaggeletterheid en leerstijlen</a:t>
            </a:r>
          </a:p>
          <a:p>
            <a:pPr>
              <a:buFont typeface="Arial" panose="020B0604020202020204" pitchFamily="34" charset="0"/>
              <a:buChar char="•"/>
            </a:pPr>
            <a:r>
              <a:rPr lang="nl-NL" dirty="0">
                <a:solidFill>
                  <a:schemeClr val="bg1"/>
                </a:solidFill>
              </a:rPr>
              <a:t> Afsluiting gezamenlijke deel</a:t>
            </a:r>
          </a:p>
          <a:p>
            <a:pPr>
              <a:buFont typeface="Arial" panose="020B0604020202020204" pitchFamily="34" charset="0"/>
              <a:buChar char="•"/>
            </a:pPr>
            <a:r>
              <a:rPr lang="nl-NL" dirty="0">
                <a:solidFill>
                  <a:schemeClr val="bg1"/>
                </a:solidFill>
              </a:rPr>
              <a:t> Zelfstandig aan de slag</a:t>
            </a:r>
          </a:p>
        </p:txBody>
      </p:sp>
      <p:pic>
        <p:nvPicPr>
          <p:cNvPr id="1026" name="Picture 2" descr="Sunrise Illustration Poster">
            <a:extLst>
              <a:ext uri="{FF2B5EF4-FFF2-40B4-BE49-F238E27FC236}">
                <a16:creationId xmlns:a16="http://schemas.microsoft.com/office/drawing/2014/main" id="{6F550466-94F7-47E5-B1C7-44CF30E4464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10255" t="7999" r="10223" b="15134"/>
          <a:stretch/>
        </p:blipFill>
        <p:spPr bwMode="auto">
          <a:xfrm>
            <a:off x="7101840" y="-20614"/>
            <a:ext cx="5090160" cy="6885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579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EDE98A-F393-46EC-9EB2-417F18EB2B1A}"/>
              </a:ext>
            </a:extLst>
          </p:cNvPr>
          <p:cNvSpPr>
            <a:spLocks noGrp="1"/>
          </p:cNvSpPr>
          <p:nvPr>
            <p:ph type="title"/>
          </p:nvPr>
        </p:nvSpPr>
        <p:spPr/>
        <p:txBody>
          <a:bodyPr>
            <a:normAutofit/>
          </a:bodyPr>
          <a:lstStyle/>
          <a:p>
            <a:r>
              <a:rPr lang="nl-NL" sz="4800" dirty="0"/>
              <a:t>Gekke vraag…</a:t>
            </a:r>
          </a:p>
        </p:txBody>
      </p:sp>
      <p:sp>
        <p:nvSpPr>
          <p:cNvPr id="3" name="Tijdelijke aanduiding voor inhoud 2">
            <a:extLst>
              <a:ext uri="{FF2B5EF4-FFF2-40B4-BE49-F238E27FC236}">
                <a16:creationId xmlns:a16="http://schemas.microsoft.com/office/drawing/2014/main" id="{D94CCA53-3E54-4358-9812-7D38A00450C6}"/>
              </a:ext>
            </a:extLst>
          </p:cNvPr>
          <p:cNvSpPr>
            <a:spLocks noGrp="1"/>
          </p:cNvSpPr>
          <p:nvPr>
            <p:ph idx="1"/>
          </p:nvPr>
        </p:nvSpPr>
        <p:spPr>
          <a:xfrm>
            <a:off x="1024128" y="2286000"/>
            <a:ext cx="4166997" cy="4023360"/>
          </a:xfrm>
        </p:spPr>
        <p:txBody>
          <a:bodyPr/>
          <a:lstStyle/>
          <a:p>
            <a:pPr>
              <a:buFont typeface="Arial" panose="020B0604020202020204" pitchFamily="34" charset="0"/>
              <a:buChar char="•"/>
            </a:pPr>
            <a:r>
              <a:rPr lang="nl-NL" dirty="0"/>
              <a:t> Hoe voel jij je vandaag op de schaal van kat?</a:t>
            </a:r>
          </a:p>
          <a:p>
            <a:endParaRPr lang="nl-NL" dirty="0"/>
          </a:p>
          <a:p>
            <a:pPr>
              <a:buFont typeface="Arial" panose="020B0604020202020204" pitchFamily="34" charset="0"/>
              <a:buChar char="•"/>
            </a:pPr>
            <a:r>
              <a:rPr lang="nl-NL" dirty="0"/>
              <a:t> Koppeling rol </a:t>
            </a:r>
            <a:r>
              <a:rPr lang="nl-NL" dirty="0" err="1"/>
              <a:t>digicoach</a:t>
            </a:r>
            <a:endParaRPr lang="nl-NL" dirty="0"/>
          </a:p>
          <a:p>
            <a:pPr>
              <a:buFont typeface="Arial" panose="020B0604020202020204" pitchFamily="34" charset="0"/>
              <a:buChar char="•"/>
            </a:pPr>
            <a:r>
              <a:rPr lang="nl-NL" dirty="0"/>
              <a:t> Nut inchecken</a:t>
            </a:r>
          </a:p>
        </p:txBody>
      </p:sp>
      <p:pic>
        <p:nvPicPr>
          <p:cNvPr id="3074" name="Picture 2" descr="On a Scale of Cat How Are Feeling Today? 4 5 8 | Today Meme on ME.ME |  Cats, Cat memes, Crazy cats">
            <a:extLst>
              <a:ext uri="{FF2B5EF4-FFF2-40B4-BE49-F238E27FC236}">
                <a16:creationId xmlns:a16="http://schemas.microsoft.com/office/drawing/2014/main" id="{D2FF74C0-5D1F-4348-AC4F-D5353D47515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391" b="3847"/>
          <a:stretch/>
        </p:blipFill>
        <p:spPr bwMode="auto">
          <a:xfrm>
            <a:off x="5753100" y="314325"/>
            <a:ext cx="6124575" cy="6149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596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32DC26D-8B9B-4CC1-B3CC-D3EA0FB16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vintage alarm clock, Vintage, various, clock, time, alarm Clock, timer, deadline, reminder, studio shot">
            <a:extLst>
              <a:ext uri="{FF2B5EF4-FFF2-40B4-BE49-F238E27FC236}">
                <a16:creationId xmlns:a16="http://schemas.microsoft.com/office/drawing/2014/main" id="{A908986B-AB2B-4A97-9BC7-6A4A5A289E7A}"/>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7212" r="-1" b="8496"/>
          <a:stretch/>
        </p:blipFill>
        <p:spPr bwMode="auto">
          <a:xfrm>
            <a:off x="20" y="-1"/>
            <a:ext cx="1218893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DC417431-04E9-487B-B300-B0340941525E}"/>
              </a:ext>
            </a:extLst>
          </p:cNvPr>
          <p:cNvSpPr>
            <a:spLocks noGrp="1"/>
          </p:cNvSpPr>
          <p:nvPr>
            <p:ph type="title"/>
          </p:nvPr>
        </p:nvSpPr>
        <p:spPr>
          <a:xfrm>
            <a:off x="643467" y="643467"/>
            <a:ext cx="3684437" cy="5571066"/>
          </a:xfrm>
        </p:spPr>
        <p:txBody>
          <a:bodyPr>
            <a:normAutofit/>
          </a:bodyPr>
          <a:lstStyle/>
          <a:p>
            <a:pPr algn="r"/>
            <a:r>
              <a:rPr lang="nl-NL" dirty="0">
                <a:solidFill>
                  <a:srgbClr val="CCFFFF"/>
                </a:solidFill>
              </a:rPr>
              <a:t>Terugblik vorige week</a:t>
            </a:r>
          </a:p>
        </p:txBody>
      </p:sp>
      <p:cxnSp>
        <p:nvCxnSpPr>
          <p:cNvPr id="73" name="Straight Connector 72">
            <a:extLst>
              <a:ext uri="{FF2B5EF4-FFF2-40B4-BE49-F238E27FC236}">
                <a16:creationId xmlns:a16="http://schemas.microsoft.com/office/drawing/2014/main" id="{FBB7ADC3-53A0-44F2-914A-78CADAF33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45" y="1828800"/>
            <a:ext cx="0" cy="3200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CEFDB0BF-8A21-45FB-B65C-A13B44F08055}"/>
              </a:ext>
            </a:extLst>
          </p:cNvPr>
          <p:cNvSpPr>
            <a:spLocks noGrp="1"/>
          </p:cNvSpPr>
          <p:nvPr>
            <p:ph idx="1"/>
          </p:nvPr>
        </p:nvSpPr>
        <p:spPr>
          <a:xfrm>
            <a:off x="4971371" y="643467"/>
            <a:ext cx="6574112" cy="5571066"/>
          </a:xfrm>
        </p:spPr>
        <p:txBody>
          <a:bodyPr anchor="ctr">
            <a:normAutofit/>
          </a:bodyPr>
          <a:lstStyle/>
          <a:p>
            <a:pPr marL="457200" indent="-457200">
              <a:buFont typeface="+mj-lt"/>
              <a:buAutoNum type="arabicPeriod"/>
            </a:pPr>
            <a:r>
              <a:rPr lang="nl-NL" dirty="0"/>
              <a:t>Hoe kijk je terug op de vorige bijeenkomst?</a:t>
            </a:r>
          </a:p>
          <a:p>
            <a:pPr marL="457200" indent="-457200">
              <a:buFont typeface="+mj-lt"/>
              <a:buAutoNum type="arabicPeriod"/>
            </a:pPr>
            <a:r>
              <a:rPr lang="nl-NL" dirty="0"/>
              <a:t>Wat is blijven hangen?</a:t>
            </a:r>
          </a:p>
          <a:p>
            <a:pPr marL="457200" indent="-457200">
              <a:buFont typeface="+mj-lt"/>
              <a:buAutoNum type="arabicPeriod"/>
            </a:pPr>
            <a:r>
              <a:rPr lang="nl-NL" dirty="0"/>
              <a:t>Zijn er nog vragen?</a:t>
            </a:r>
          </a:p>
          <a:p>
            <a:pPr marL="457200" indent="-457200">
              <a:buFont typeface="+mj-lt"/>
              <a:buAutoNum type="arabicPeriod"/>
            </a:pPr>
            <a:endParaRPr lang="nl-NL" dirty="0"/>
          </a:p>
          <a:p>
            <a:pPr marL="444500" indent="0">
              <a:buNone/>
            </a:pPr>
            <a:r>
              <a:rPr lang="nl-NL" dirty="0">
                <a:solidFill>
                  <a:schemeClr val="tx2"/>
                </a:solidFill>
              </a:rPr>
              <a:t>Accreditatiepunten??</a:t>
            </a:r>
          </a:p>
        </p:txBody>
      </p:sp>
    </p:spTree>
    <p:extLst>
      <p:ext uri="{BB962C8B-B14F-4D97-AF65-F5344CB8AC3E}">
        <p14:creationId xmlns:p14="http://schemas.microsoft.com/office/powerpoint/2010/main" val="307591601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motherboard, circuits, computer, parts, technology, circuit board, computer chip, electronics industry, computer part, equipment">
            <a:extLst>
              <a:ext uri="{FF2B5EF4-FFF2-40B4-BE49-F238E27FC236}">
                <a16:creationId xmlns:a16="http://schemas.microsoft.com/office/drawing/2014/main" id="{AB01DA69-440D-4AD1-8741-FBF77A971FE4}"/>
              </a:ext>
            </a:extLst>
          </p:cNvPr>
          <p:cNvPicPr>
            <a:picLocks noChangeAspect="1" noChangeArrowheads="1"/>
          </p:cNvPicPr>
          <p:nvPr/>
        </p:nvPicPr>
        <p:blipFill rotWithShape="1">
          <a:blip r:embed="rId2">
            <a:alphaModFix amt="25000"/>
            <a:extLst>
              <a:ext uri="{28A0092B-C50C-407E-A947-70E740481C1C}">
                <a14:useLocalDpi xmlns:a14="http://schemas.microsoft.com/office/drawing/2010/main" val="0"/>
              </a:ext>
            </a:extLst>
          </a:blip>
          <a:srcRect t="11374" b="435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ADDB2ED5-8EE6-4E4E-B542-9B918D52BC1A}"/>
              </a:ext>
            </a:extLst>
          </p:cNvPr>
          <p:cNvSpPr>
            <a:spLocks noGrp="1"/>
          </p:cNvSpPr>
          <p:nvPr>
            <p:ph type="title"/>
          </p:nvPr>
        </p:nvSpPr>
        <p:spPr>
          <a:xfrm>
            <a:off x="1024128" y="585216"/>
            <a:ext cx="9720072" cy="1499616"/>
          </a:xfrm>
        </p:spPr>
        <p:txBody>
          <a:bodyPr>
            <a:normAutofit/>
          </a:bodyPr>
          <a:lstStyle/>
          <a:p>
            <a:r>
              <a:rPr lang="nl-NL" sz="4000" dirty="0">
                <a:solidFill>
                  <a:srgbClr val="FFFFFF"/>
                </a:solidFill>
              </a:rPr>
              <a:t>Casussen uit de praktijk </a:t>
            </a:r>
            <a:br>
              <a:rPr lang="nl-NL" sz="4000" dirty="0">
                <a:solidFill>
                  <a:srgbClr val="FFFFFF"/>
                </a:solidFill>
              </a:rPr>
            </a:br>
            <a:r>
              <a:rPr lang="nl-NL" sz="2400" dirty="0">
                <a:solidFill>
                  <a:srgbClr val="FFFFFF"/>
                </a:solidFill>
              </a:rPr>
              <a:t>(aan de hand van huiswerk)</a:t>
            </a:r>
          </a:p>
        </p:txBody>
      </p:sp>
      <p:cxnSp>
        <p:nvCxnSpPr>
          <p:cNvPr id="73" name="Straight Connector 72">
            <a:extLst>
              <a:ext uri="{FF2B5EF4-FFF2-40B4-BE49-F238E27FC236}">
                <a16:creationId xmlns:a16="http://schemas.microsoft.com/office/drawing/2014/main" id="{E79B4DA2-E806-489F-80F1-ADC1F33388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alpha val="80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D08D89A1-AFD4-410F-88FE-7F997624BB10}"/>
              </a:ext>
            </a:extLst>
          </p:cNvPr>
          <p:cNvSpPr>
            <a:spLocks noGrp="1"/>
          </p:cNvSpPr>
          <p:nvPr>
            <p:ph idx="1"/>
          </p:nvPr>
        </p:nvSpPr>
        <p:spPr>
          <a:xfrm>
            <a:off x="1024128" y="2286000"/>
            <a:ext cx="9720071" cy="4023360"/>
          </a:xfrm>
        </p:spPr>
        <p:txBody>
          <a:bodyPr>
            <a:normAutofit/>
          </a:bodyPr>
          <a:lstStyle/>
          <a:p>
            <a:pPr>
              <a:buFont typeface="Arial" panose="020B0604020202020204" pitchFamily="34" charset="0"/>
              <a:buChar char="•"/>
            </a:pPr>
            <a:r>
              <a:rPr lang="nl-NL" dirty="0">
                <a:solidFill>
                  <a:srgbClr val="FFFFFF"/>
                </a:solidFill>
              </a:rPr>
              <a:t> Welke </a:t>
            </a:r>
            <a:r>
              <a:rPr lang="nl-NL" dirty="0">
                <a:solidFill>
                  <a:srgbClr val="FFC000"/>
                </a:solidFill>
              </a:rPr>
              <a:t>situaties</a:t>
            </a:r>
            <a:r>
              <a:rPr lang="nl-NL" dirty="0">
                <a:solidFill>
                  <a:srgbClr val="FFFFFF"/>
                </a:solidFill>
              </a:rPr>
              <a:t> zijn jullie binnen je organisatie/afdeling tegengekomen?</a:t>
            </a:r>
          </a:p>
          <a:p>
            <a:pPr>
              <a:buFont typeface="Arial" panose="020B0604020202020204" pitchFamily="34" charset="0"/>
              <a:buChar char="•"/>
            </a:pPr>
            <a:r>
              <a:rPr lang="nl-NL" dirty="0">
                <a:solidFill>
                  <a:srgbClr val="FFFFFF"/>
                </a:solidFill>
              </a:rPr>
              <a:t> </a:t>
            </a:r>
            <a:r>
              <a:rPr lang="nl-NL" dirty="0">
                <a:solidFill>
                  <a:srgbClr val="FFC000"/>
                </a:solidFill>
              </a:rPr>
              <a:t>Herkennen</a:t>
            </a:r>
            <a:r>
              <a:rPr lang="nl-NL" dirty="0">
                <a:solidFill>
                  <a:srgbClr val="FFFFFF"/>
                </a:solidFill>
              </a:rPr>
              <a:t> jullie elkaars verhalen?</a:t>
            </a:r>
          </a:p>
          <a:p>
            <a:pPr>
              <a:buFont typeface="Arial" panose="020B0604020202020204" pitchFamily="34" charset="0"/>
              <a:buChar char="•"/>
            </a:pPr>
            <a:r>
              <a:rPr lang="nl-NL" dirty="0">
                <a:solidFill>
                  <a:srgbClr val="FFFFFF"/>
                </a:solidFill>
              </a:rPr>
              <a:t> Wat zou de </a:t>
            </a:r>
            <a:r>
              <a:rPr lang="nl-NL" dirty="0">
                <a:solidFill>
                  <a:srgbClr val="FFC000"/>
                </a:solidFill>
              </a:rPr>
              <a:t>oorzaak</a:t>
            </a:r>
            <a:r>
              <a:rPr lang="nl-NL" dirty="0">
                <a:solidFill>
                  <a:srgbClr val="FFFFFF"/>
                </a:solidFill>
              </a:rPr>
              <a:t> kunnen zijn?</a:t>
            </a:r>
          </a:p>
          <a:p>
            <a:pPr>
              <a:buFont typeface="Arial" panose="020B0604020202020204" pitchFamily="34" charset="0"/>
              <a:buChar char="•"/>
            </a:pPr>
            <a:endParaRPr lang="nl-NL" dirty="0">
              <a:solidFill>
                <a:srgbClr val="FFFFFF"/>
              </a:solidFill>
            </a:endParaRPr>
          </a:p>
          <a:p>
            <a:pPr>
              <a:buFont typeface="Arial" panose="020B0604020202020204" pitchFamily="34" charset="0"/>
              <a:buChar char="•"/>
            </a:pPr>
            <a:r>
              <a:rPr lang="nl-NL" dirty="0">
                <a:solidFill>
                  <a:srgbClr val="FFFFFF"/>
                </a:solidFill>
              </a:rPr>
              <a:t> Welke </a:t>
            </a:r>
            <a:r>
              <a:rPr lang="nl-NL" dirty="0">
                <a:solidFill>
                  <a:srgbClr val="FFC000"/>
                </a:solidFill>
              </a:rPr>
              <a:t>conclusie</a:t>
            </a:r>
            <a:r>
              <a:rPr lang="nl-NL" dirty="0">
                <a:solidFill>
                  <a:srgbClr val="FFFFFF"/>
                </a:solidFill>
              </a:rPr>
              <a:t> zou je hieruit kunnen trekken?</a:t>
            </a:r>
          </a:p>
          <a:p>
            <a:pPr>
              <a:buFont typeface="Arial" panose="020B0604020202020204" pitchFamily="34" charset="0"/>
              <a:buChar char="•"/>
            </a:pPr>
            <a:r>
              <a:rPr lang="nl-NL" dirty="0">
                <a:solidFill>
                  <a:srgbClr val="FFC000"/>
                </a:solidFill>
              </a:rPr>
              <a:t> </a:t>
            </a:r>
            <a:r>
              <a:rPr lang="nl-NL" dirty="0"/>
              <a:t>Hoe zou je met deze casussen aan de slag kunnen?</a:t>
            </a:r>
          </a:p>
          <a:p>
            <a:pPr marL="0" indent="0">
              <a:buNone/>
            </a:pPr>
            <a:r>
              <a:rPr lang="nl-NL" dirty="0"/>
              <a:t>	</a:t>
            </a:r>
            <a:r>
              <a:rPr lang="nl-NL" dirty="0">
                <a:sym typeface="Wingdings 3" panose="05040102010807070707" pitchFamily="18" charset="2"/>
              </a:rPr>
              <a:t>  Huiswerkopdracht</a:t>
            </a:r>
            <a:endParaRPr lang="nl-NL" dirty="0"/>
          </a:p>
          <a:p>
            <a:endParaRPr lang="nl-NL" dirty="0">
              <a:solidFill>
                <a:srgbClr val="FFFFFF"/>
              </a:solidFill>
            </a:endParaRPr>
          </a:p>
        </p:txBody>
      </p:sp>
    </p:spTree>
    <p:extLst>
      <p:ext uri="{BB962C8B-B14F-4D97-AF65-F5344CB8AC3E}">
        <p14:creationId xmlns:p14="http://schemas.microsoft.com/office/powerpoint/2010/main" val="363338374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4" name="Picture 6" descr="10 Principles of Motivation that Really Work, Employee Engagement Tips">
            <a:extLst>
              <a:ext uri="{FF2B5EF4-FFF2-40B4-BE49-F238E27FC236}">
                <a16:creationId xmlns:a16="http://schemas.microsoft.com/office/drawing/2014/main" id="{2F660C6D-1F33-46DD-B4BB-6DD8CD89202C}"/>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flipH="1">
            <a:off x="0" y="-1"/>
            <a:ext cx="12192000" cy="6861299"/>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5C06AB01-06FD-4402-819B-B07313DDAC50}"/>
              </a:ext>
            </a:extLst>
          </p:cNvPr>
          <p:cNvSpPr>
            <a:spLocks noGrp="1"/>
          </p:cNvSpPr>
          <p:nvPr>
            <p:ph type="title"/>
          </p:nvPr>
        </p:nvSpPr>
        <p:spPr>
          <a:xfrm>
            <a:off x="1024128" y="585216"/>
            <a:ext cx="9720072" cy="1499616"/>
          </a:xfrm>
        </p:spPr>
        <p:txBody>
          <a:bodyPr>
            <a:normAutofit/>
          </a:bodyPr>
          <a:lstStyle/>
          <a:p>
            <a:r>
              <a:rPr lang="nl-NL" sz="4400" dirty="0">
                <a:solidFill>
                  <a:srgbClr val="FFFFFF"/>
                </a:solidFill>
              </a:rPr>
              <a:t>Motivatie!</a:t>
            </a:r>
          </a:p>
        </p:txBody>
      </p:sp>
      <p:cxnSp>
        <p:nvCxnSpPr>
          <p:cNvPr id="137" name="Straight Connector 136">
            <a:extLst>
              <a:ext uri="{FF2B5EF4-FFF2-40B4-BE49-F238E27FC236}">
                <a16:creationId xmlns:a16="http://schemas.microsoft.com/office/drawing/2014/main" id="{E79B4DA2-E806-489F-80F1-ADC1F33388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alpha val="80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184C6827-A4A8-4686-BFE9-D1C13A13098C}"/>
              </a:ext>
            </a:extLst>
          </p:cNvPr>
          <p:cNvSpPr>
            <a:spLocks noGrp="1"/>
          </p:cNvSpPr>
          <p:nvPr>
            <p:ph idx="1"/>
          </p:nvPr>
        </p:nvSpPr>
        <p:spPr>
          <a:xfrm>
            <a:off x="1024128" y="1632857"/>
            <a:ext cx="9720071" cy="4676503"/>
          </a:xfrm>
        </p:spPr>
        <p:txBody>
          <a:bodyPr>
            <a:normAutofit/>
          </a:bodyPr>
          <a:lstStyle/>
          <a:p>
            <a:r>
              <a:rPr lang="nl-NL" sz="2000" dirty="0">
                <a:solidFill>
                  <a:srgbClr val="FFC000"/>
                </a:solidFill>
                <a:sym typeface="Wingdings 3" panose="05040102010807070707" pitchFamily="18" charset="2"/>
              </a:rPr>
              <a:t> </a:t>
            </a:r>
            <a:r>
              <a:rPr lang="nl-NL" sz="2000" dirty="0">
                <a:solidFill>
                  <a:srgbClr val="FFFFFF"/>
                </a:solidFill>
                <a:sym typeface="Wingdings 3" panose="05040102010807070707" pitchFamily="18" charset="2"/>
              </a:rPr>
              <a:t>  </a:t>
            </a:r>
            <a:r>
              <a:rPr lang="nl-NL" sz="2000" dirty="0">
                <a:solidFill>
                  <a:srgbClr val="FFC000"/>
                </a:solidFill>
              </a:rPr>
              <a:t>De bereidheid om iets te doen</a:t>
            </a:r>
          </a:p>
          <a:p>
            <a:endParaRPr lang="nl-NL" sz="2000" dirty="0">
              <a:solidFill>
                <a:srgbClr val="FFFFFF"/>
              </a:solidFill>
            </a:endParaRPr>
          </a:p>
          <a:p>
            <a:r>
              <a:rPr lang="nl-NL" sz="2000" dirty="0">
                <a:solidFill>
                  <a:srgbClr val="FFFFFF"/>
                </a:solidFill>
              </a:rPr>
              <a:t>Gebrek aan motivatie</a:t>
            </a:r>
          </a:p>
          <a:p>
            <a:r>
              <a:rPr lang="nl-NL" sz="2000" dirty="0">
                <a:solidFill>
                  <a:srgbClr val="FFFFFF"/>
                </a:solidFill>
              </a:rPr>
              <a:t>Diverse oorzaken en uitingen</a:t>
            </a:r>
          </a:p>
          <a:p>
            <a:endParaRPr lang="nl-NL" sz="2000" dirty="0">
              <a:solidFill>
                <a:srgbClr val="FFFFFF"/>
              </a:solidFill>
            </a:endParaRPr>
          </a:p>
          <a:p>
            <a:r>
              <a:rPr lang="nl-NL" sz="2000" dirty="0">
                <a:solidFill>
                  <a:srgbClr val="FFFFFF"/>
                </a:solidFill>
              </a:rPr>
              <a:t>Soorten motivatie:</a:t>
            </a:r>
          </a:p>
          <a:p>
            <a:pPr lvl="1">
              <a:buFont typeface="Arial" panose="020B0604020202020204" pitchFamily="34" charset="0"/>
              <a:buChar char="•"/>
            </a:pPr>
            <a:r>
              <a:rPr lang="nl-NL" sz="2000" dirty="0">
                <a:solidFill>
                  <a:srgbClr val="FFFFFF"/>
                </a:solidFill>
              </a:rPr>
              <a:t>Intrinsieke motivatie</a:t>
            </a:r>
          </a:p>
          <a:p>
            <a:pPr lvl="1">
              <a:buFont typeface="Arial" panose="020B0604020202020204" pitchFamily="34" charset="0"/>
              <a:buChar char="•"/>
            </a:pPr>
            <a:r>
              <a:rPr lang="nl-NL" sz="2000" dirty="0">
                <a:solidFill>
                  <a:srgbClr val="FFFFFF"/>
                </a:solidFill>
              </a:rPr>
              <a:t>Extrinsieke motivatie</a:t>
            </a:r>
          </a:p>
        </p:txBody>
      </p:sp>
    </p:spTree>
    <p:extLst>
      <p:ext uri="{BB962C8B-B14F-4D97-AF65-F5344CB8AC3E}">
        <p14:creationId xmlns:p14="http://schemas.microsoft.com/office/powerpoint/2010/main" val="12140841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Kaartenkarton 250 grams 13,5x27 cm voor vierkante kaarten Pak van 100  vellen Donker Blauw De Mobiele Hobbywinkel">
            <a:extLst>
              <a:ext uri="{FF2B5EF4-FFF2-40B4-BE49-F238E27FC236}">
                <a16:creationId xmlns:a16="http://schemas.microsoft.com/office/drawing/2014/main" id="{9213A497-989E-4770-8C97-84385D1A334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0" y="10669"/>
            <a:ext cx="658585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B4A19C32-C3D1-49CB-8CD5-6F12CC3DCC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0522" y="1998182"/>
            <a:ext cx="4966778" cy="3307951"/>
          </a:xfrm>
          <a:prstGeom prst="rect">
            <a:avLst/>
          </a:prstGeom>
          <a:solidFill>
            <a:schemeClr val="accent2">
              <a:lumMod val="40000"/>
              <a:lumOff val="60000"/>
            </a:schemeClr>
          </a:solidFill>
        </p:spPr>
      </p:pic>
      <p:sp>
        <p:nvSpPr>
          <p:cNvPr id="2" name="Titel 1">
            <a:extLst>
              <a:ext uri="{FF2B5EF4-FFF2-40B4-BE49-F238E27FC236}">
                <a16:creationId xmlns:a16="http://schemas.microsoft.com/office/drawing/2014/main" id="{984D9F09-EE1A-4BF1-9E3F-D767E7198F07}"/>
              </a:ext>
            </a:extLst>
          </p:cNvPr>
          <p:cNvSpPr>
            <a:spLocks noGrp="1"/>
          </p:cNvSpPr>
          <p:nvPr>
            <p:ph type="title"/>
          </p:nvPr>
        </p:nvSpPr>
        <p:spPr>
          <a:xfrm>
            <a:off x="683571" y="498566"/>
            <a:ext cx="5260030" cy="1499616"/>
          </a:xfrm>
        </p:spPr>
        <p:txBody>
          <a:bodyPr>
            <a:normAutofit/>
          </a:bodyPr>
          <a:lstStyle/>
          <a:p>
            <a:r>
              <a:rPr lang="nl-NL" sz="4000" dirty="0">
                <a:solidFill>
                  <a:schemeClr val="bg1"/>
                </a:solidFill>
              </a:rPr>
              <a:t>veranderingsmodel </a:t>
            </a:r>
            <a:r>
              <a:rPr lang="nl-NL" sz="4000" dirty="0" err="1">
                <a:solidFill>
                  <a:schemeClr val="bg1"/>
                </a:solidFill>
              </a:rPr>
              <a:t>Balm</a:t>
            </a:r>
            <a:br>
              <a:rPr lang="nl-NL" sz="4000" dirty="0">
                <a:solidFill>
                  <a:schemeClr val="bg1"/>
                </a:solidFill>
              </a:rPr>
            </a:br>
            <a:r>
              <a:rPr lang="nl-NL" sz="2400" dirty="0">
                <a:solidFill>
                  <a:schemeClr val="bg1"/>
                </a:solidFill>
              </a:rPr>
              <a:t>in zes fasen</a:t>
            </a:r>
            <a:endParaRPr lang="nl-NL" sz="4000" dirty="0">
              <a:solidFill>
                <a:schemeClr val="bg1"/>
              </a:solidFill>
            </a:endParaRPr>
          </a:p>
        </p:txBody>
      </p:sp>
      <p:sp>
        <p:nvSpPr>
          <p:cNvPr id="5" name="Tijdelijke aanduiding voor inhoud 4">
            <a:extLst>
              <a:ext uri="{FF2B5EF4-FFF2-40B4-BE49-F238E27FC236}">
                <a16:creationId xmlns:a16="http://schemas.microsoft.com/office/drawing/2014/main" id="{12D1979A-D3EE-4F66-A37A-8DAD70D0A200}"/>
              </a:ext>
            </a:extLst>
          </p:cNvPr>
          <p:cNvSpPr>
            <a:spLocks noGrp="1"/>
          </p:cNvSpPr>
          <p:nvPr>
            <p:ph idx="1"/>
          </p:nvPr>
        </p:nvSpPr>
        <p:spPr>
          <a:xfrm>
            <a:off x="766762" y="2298627"/>
            <a:ext cx="6029815" cy="4023360"/>
          </a:xfrm>
        </p:spPr>
        <p:txBody>
          <a:bodyPr>
            <a:normAutofit/>
          </a:bodyPr>
          <a:lstStyle/>
          <a:p>
            <a:pPr marL="0" indent="0">
              <a:buNone/>
            </a:pPr>
            <a:r>
              <a:rPr lang="nl-NL" sz="2000" b="1" dirty="0">
                <a:solidFill>
                  <a:schemeClr val="accent2">
                    <a:lumMod val="40000"/>
                    <a:lumOff val="60000"/>
                  </a:schemeClr>
                </a:solidFill>
              </a:rPr>
              <a:t>Fase 1: Openstaan</a:t>
            </a:r>
          </a:p>
          <a:p>
            <a:pPr>
              <a:buFont typeface="Arial" panose="020B0604020202020204" pitchFamily="34" charset="0"/>
              <a:buChar char="•"/>
            </a:pPr>
            <a:r>
              <a:rPr lang="nl-NL" sz="2000" dirty="0">
                <a:solidFill>
                  <a:schemeClr val="accent2">
                    <a:lumMod val="40000"/>
                    <a:lumOff val="60000"/>
                  </a:schemeClr>
                </a:solidFill>
              </a:rPr>
              <a:t> De ander staat open voor verandering</a:t>
            </a:r>
          </a:p>
          <a:p>
            <a:pPr>
              <a:buFont typeface="Arial" panose="020B0604020202020204" pitchFamily="34" charset="0"/>
              <a:buChar char="•"/>
            </a:pPr>
            <a:r>
              <a:rPr lang="nl-NL" sz="2000" dirty="0">
                <a:solidFill>
                  <a:schemeClr val="accent2">
                    <a:lumMod val="40000"/>
                    <a:lumOff val="60000"/>
                  </a:schemeClr>
                </a:solidFill>
              </a:rPr>
              <a:t> Prikkelen en nieuwsgierig maken (eigen pos. </a:t>
            </a:r>
            <a:r>
              <a:rPr lang="nl-NL" sz="2000" dirty="0" err="1">
                <a:solidFill>
                  <a:schemeClr val="accent2">
                    <a:lumMod val="40000"/>
                    <a:lumOff val="60000"/>
                  </a:schemeClr>
                </a:solidFill>
              </a:rPr>
              <a:t>erv</a:t>
            </a:r>
            <a:r>
              <a:rPr lang="nl-NL" sz="2000" dirty="0">
                <a:solidFill>
                  <a:schemeClr val="accent2">
                    <a:lumMod val="40000"/>
                    <a:lumOff val="60000"/>
                  </a:schemeClr>
                </a:solidFill>
              </a:rPr>
              <a:t>.)</a:t>
            </a:r>
          </a:p>
          <a:p>
            <a:pPr>
              <a:buFont typeface="Arial" panose="020B0604020202020204" pitchFamily="34" charset="0"/>
              <a:buChar char="•"/>
            </a:pPr>
            <a:r>
              <a:rPr lang="nl-NL" sz="2000" dirty="0">
                <a:solidFill>
                  <a:schemeClr val="accent2">
                    <a:lumMod val="40000"/>
                    <a:lumOff val="60000"/>
                  </a:schemeClr>
                </a:solidFill>
              </a:rPr>
              <a:t> Belangstelling creëren voor gedragsverandering</a:t>
            </a:r>
          </a:p>
          <a:p>
            <a:pPr>
              <a:buFont typeface="Arial" panose="020B0604020202020204" pitchFamily="34" charset="0"/>
              <a:buChar char="•"/>
            </a:pPr>
            <a:r>
              <a:rPr lang="nl-NL" sz="2000" dirty="0">
                <a:solidFill>
                  <a:schemeClr val="accent2">
                    <a:lumMod val="40000"/>
                    <a:lumOff val="60000"/>
                  </a:schemeClr>
                </a:solidFill>
              </a:rPr>
              <a:t> Bewust huidig gedrag en gewoontes</a:t>
            </a:r>
          </a:p>
          <a:p>
            <a:pPr>
              <a:buFont typeface="Arial" panose="020B0604020202020204" pitchFamily="34" charset="0"/>
              <a:buChar char="•"/>
            </a:pPr>
            <a:r>
              <a:rPr lang="nl-NL" sz="2000" dirty="0">
                <a:solidFill>
                  <a:schemeClr val="accent2">
                    <a:lumMod val="40000"/>
                    <a:lumOff val="60000"/>
                  </a:schemeClr>
                </a:solidFill>
              </a:rPr>
              <a:t> Inzien dat hij/zij baat kan hebben bij verandering</a:t>
            </a:r>
          </a:p>
          <a:p>
            <a:pPr marL="0" indent="0">
              <a:buNone/>
            </a:pPr>
            <a:endParaRPr lang="nl-NL" sz="2000" dirty="0">
              <a:solidFill>
                <a:schemeClr val="accent2">
                  <a:lumMod val="40000"/>
                  <a:lumOff val="60000"/>
                </a:schemeClr>
              </a:solidFill>
            </a:endParaRPr>
          </a:p>
        </p:txBody>
      </p:sp>
    </p:spTree>
    <p:extLst>
      <p:ext uri="{BB962C8B-B14F-4D97-AF65-F5344CB8AC3E}">
        <p14:creationId xmlns:p14="http://schemas.microsoft.com/office/powerpoint/2010/main" val="3185463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0">
            <a:extLst>
              <a:ext uri="{FF2B5EF4-FFF2-40B4-BE49-F238E27FC236}">
                <a16:creationId xmlns:a16="http://schemas.microsoft.com/office/drawing/2014/main" id="{B32DC26D-8B9B-4CC1-B3CC-D3EA0FB16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fbeelding 5">
            <a:extLst>
              <a:ext uri="{FF2B5EF4-FFF2-40B4-BE49-F238E27FC236}">
                <a16:creationId xmlns:a16="http://schemas.microsoft.com/office/drawing/2014/main" id="{C93057D6-5256-4B62-8460-43532B275868}"/>
              </a:ext>
            </a:extLst>
          </p:cNvPr>
          <p:cNvPicPr>
            <a:picLocks noChangeAspect="1"/>
          </p:cNvPicPr>
          <p:nvPr/>
        </p:nvPicPr>
        <p:blipFill rotWithShape="1">
          <a:blip r:embed="rId2">
            <a:duotone>
              <a:schemeClr val="accent3">
                <a:shade val="45000"/>
                <a:satMod val="135000"/>
              </a:schemeClr>
              <a:prstClr val="white"/>
            </a:duotone>
            <a:alphaModFix amt="35000"/>
          </a:blip>
          <a:srcRect l="4" t="12660" r="-5" b="19959"/>
          <a:stretch/>
        </p:blipFill>
        <p:spPr>
          <a:xfrm>
            <a:off x="20" y="-1"/>
            <a:ext cx="12188932" cy="6858000"/>
          </a:xfrm>
          <a:prstGeom prst="rect">
            <a:avLst/>
          </a:prstGeom>
        </p:spPr>
      </p:pic>
      <p:sp>
        <p:nvSpPr>
          <p:cNvPr id="2" name="Titel 1">
            <a:extLst>
              <a:ext uri="{FF2B5EF4-FFF2-40B4-BE49-F238E27FC236}">
                <a16:creationId xmlns:a16="http://schemas.microsoft.com/office/drawing/2014/main" id="{536623BE-ACB8-4428-B76C-3F074B47A6D3}"/>
              </a:ext>
            </a:extLst>
          </p:cNvPr>
          <p:cNvSpPr>
            <a:spLocks noGrp="1"/>
          </p:cNvSpPr>
          <p:nvPr>
            <p:ph type="title"/>
          </p:nvPr>
        </p:nvSpPr>
        <p:spPr>
          <a:xfrm>
            <a:off x="643467" y="643467"/>
            <a:ext cx="3684437" cy="5571066"/>
          </a:xfrm>
        </p:spPr>
        <p:txBody>
          <a:bodyPr>
            <a:normAutofit/>
          </a:bodyPr>
          <a:lstStyle/>
          <a:p>
            <a:pPr algn="r"/>
            <a:r>
              <a:rPr lang="nl-NL" sz="4800" dirty="0">
                <a:solidFill>
                  <a:schemeClr val="tx2"/>
                </a:solidFill>
              </a:rPr>
              <a:t>Fase 2: </a:t>
            </a:r>
            <a:br>
              <a:rPr lang="nl-NL" sz="4800" dirty="0">
                <a:solidFill>
                  <a:schemeClr val="tx2"/>
                </a:solidFill>
              </a:rPr>
            </a:br>
            <a:r>
              <a:rPr lang="nl-NL" sz="4800" dirty="0">
                <a:solidFill>
                  <a:schemeClr val="tx2"/>
                </a:solidFill>
              </a:rPr>
              <a:t>begrijpen</a:t>
            </a:r>
          </a:p>
        </p:txBody>
      </p:sp>
      <p:cxnSp>
        <p:nvCxnSpPr>
          <p:cNvPr id="13" name="Straight Connector 12">
            <a:extLst>
              <a:ext uri="{FF2B5EF4-FFF2-40B4-BE49-F238E27FC236}">
                <a16:creationId xmlns:a16="http://schemas.microsoft.com/office/drawing/2014/main" id="{FBB7ADC3-53A0-44F2-914A-78CADAF33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45" y="1828800"/>
            <a:ext cx="0" cy="3200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D9F840C5-2F33-4124-B7AD-9AC4E519E858}"/>
              </a:ext>
            </a:extLst>
          </p:cNvPr>
          <p:cNvSpPr>
            <a:spLocks noGrp="1"/>
          </p:cNvSpPr>
          <p:nvPr>
            <p:ph idx="1"/>
          </p:nvPr>
        </p:nvSpPr>
        <p:spPr>
          <a:xfrm>
            <a:off x="4971371" y="643467"/>
            <a:ext cx="6574112" cy="5571066"/>
          </a:xfrm>
        </p:spPr>
        <p:txBody>
          <a:bodyPr anchor="ctr">
            <a:normAutofit/>
          </a:bodyPr>
          <a:lstStyle/>
          <a:p>
            <a:pPr>
              <a:buFont typeface="Arial" panose="020B0604020202020204" pitchFamily="34" charset="0"/>
              <a:buChar char="•"/>
            </a:pPr>
            <a:r>
              <a:rPr lang="nl-NL" dirty="0"/>
              <a:t> Wat houdt de werkwijze in?</a:t>
            </a:r>
          </a:p>
          <a:p>
            <a:pPr>
              <a:buFont typeface="Arial" panose="020B0604020202020204" pitchFamily="34" charset="0"/>
              <a:buChar char="•"/>
            </a:pPr>
            <a:r>
              <a:rPr lang="nl-NL" dirty="0"/>
              <a:t> Hoe dient het uitgevoerd te worden?</a:t>
            </a:r>
          </a:p>
          <a:p>
            <a:pPr>
              <a:buFont typeface="Arial" panose="020B0604020202020204" pitchFamily="34" charset="0"/>
              <a:buChar char="•"/>
            </a:pPr>
            <a:r>
              <a:rPr lang="nl-NL" dirty="0"/>
              <a:t> Nut en noodzaak</a:t>
            </a:r>
          </a:p>
          <a:p>
            <a:pPr>
              <a:buFont typeface="Arial" panose="020B0604020202020204" pitchFamily="34" charset="0"/>
              <a:buChar char="•"/>
            </a:pPr>
            <a:r>
              <a:rPr lang="nl-NL" dirty="0"/>
              <a:t> Voorkomen dat je ‘een aap een kunstje leert’</a:t>
            </a:r>
          </a:p>
          <a:p>
            <a:pPr>
              <a:buFont typeface="Arial" panose="020B0604020202020204" pitchFamily="34" charset="0"/>
              <a:buChar char="•"/>
            </a:pPr>
            <a:endParaRPr lang="nl-NL" dirty="0"/>
          </a:p>
          <a:p>
            <a:pPr>
              <a:buFont typeface="Arial" panose="020B0604020202020204" pitchFamily="34" charset="0"/>
              <a:buChar char="•"/>
            </a:pPr>
            <a:r>
              <a:rPr lang="nl-NL" dirty="0"/>
              <a:t> </a:t>
            </a:r>
            <a:r>
              <a:rPr lang="nl-NL" dirty="0">
                <a:solidFill>
                  <a:schemeClr val="tx2"/>
                </a:solidFill>
                <a:hlinkClick r:id="rId3">
                  <a:extLst>
                    <a:ext uri="{A12FA001-AC4F-418D-AE19-62706E023703}">
                      <ahyp:hlinkClr xmlns:ahyp="http://schemas.microsoft.com/office/drawing/2018/hyperlinkcolor" val="tx"/>
                    </a:ext>
                  </a:extLst>
                </a:hlinkClick>
              </a:rPr>
              <a:t>https://www.youtube.com/watch?v=jsdzQY-k73E</a:t>
            </a:r>
            <a:endParaRPr lang="nl-NL" dirty="0">
              <a:solidFill>
                <a:schemeClr val="tx2"/>
              </a:solidFill>
            </a:endParaRPr>
          </a:p>
        </p:txBody>
      </p:sp>
    </p:spTree>
    <p:extLst>
      <p:ext uri="{BB962C8B-B14F-4D97-AF65-F5344CB8AC3E}">
        <p14:creationId xmlns:p14="http://schemas.microsoft.com/office/powerpoint/2010/main" val="116771376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F7FAA46-F63C-45FE-B4F0-A7E677E9F4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DA9B7795-7E78-4F68-B6FE-6ECC916562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62F97DB-9183-4E6E-8155-7BC67242D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AA7F28A-9243-458B-B0D4-4EFC90E5E4A2}"/>
              </a:ext>
            </a:extLst>
          </p:cNvPr>
          <p:cNvSpPr>
            <a:spLocks noGrp="1"/>
          </p:cNvSpPr>
          <p:nvPr>
            <p:ph type="title"/>
          </p:nvPr>
        </p:nvSpPr>
        <p:spPr>
          <a:xfrm>
            <a:off x="613611" y="685893"/>
            <a:ext cx="3566407" cy="2989044"/>
          </a:xfrm>
        </p:spPr>
        <p:txBody>
          <a:bodyPr vert="horz" lIns="91440" tIns="45720" rIns="91440" bIns="45720" rtlCol="0" anchor="b">
            <a:normAutofit/>
          </a:bodyPr>
          <a:lstStyle/>
          <a:p>
            <a:pPr algn="r"/>
            <a:r>
              <a:rPr lang="en-US" sz="4000" spc="200" dirty="0" err="1">
                <a:solidFill>
                  <a:schemeClr val="accent1">
                    <a:lumMod val="75000"/>
                  </a:schemeClr>
                </a:solidFill>
              </a:rPr>
              <a:t>Fase</a:t>
            </a:r>
            <a:r>
              <a:rPr lang="en-US" sz="4000" spc="200" dirty="0">
                <a:solidFill>
                  <a:schemeClr val="accent1">
                    <a:lumMod val="75000"/>
                  </a:schemeClr>
                </a:solidFill>
              </a:rPr>
              <a:t> 3: </a:t>
            </a:r>
            <a:r>
              <a:rPr lang="en-US" sz="4000" spc="200" dirty="0" err="1">
                <a:solidFill>
                  <a:schemeClr val="accent1">
                    <a:lumMod val="75000"/>
                  </a:schemeClr>
                </a:solidFill>
              </a:rPr>
              <a:t>willen</a:t>
            </a:r>
            <a:endParaRPr lang="en-US" sz="4000" spc="200" dirty="0">
              <a:solidFill>
                <a:schemeClr val="accent1">
                  <a:lumMod val="75000"/>
                </a:schemeClr>
              </a:solidFill>
            </a:endParaRPr>
          </a:p>
        </p:txBody>
      </p:sp>
      <p:sp>
        <p:nvSpPr>
          <p:cNvPr id="3" name="Tijdelijke aanduiding voor inhoud 2">
            <a:extLst>
              <a:ext uri="{FF2B5EF4-FFF2-40B4-BE49-F238E27FC236}">
                <a16:creationId xmlns:a16="http://schemas.microsoft.com/office/drawing/2014/main" id="{E4A2B2A7-AE2C-4217-9DB4-7A91A9D673CE}"/>
              </a:ext>
            </a:extLst>
          </p:cNvPr>
          <p:cNvSpPr>
            <a:spLocks noGrp="1"/>
          </p:cNvSpPr>
          <p:nvPr>
            <p:ph idx="1"/>
          </p:nvPr>
        </p:nvSpPr>
        <p:spPr>
          <a:xfrm>
            <a:off x="762000" y="3840481"/>
            <a:ext cx="3418017" cy="1463040"/>
          </a:xfrm>
        </p:spPr>
        <p:txBody>
          <a:bodyPr vert="horz" lIns="91440" tIns="45720" rIns="91440" bIns="45720" rtlCol="0" anchor="t">
            <a:normAutofit/>
          </a:bodyPr>
          <a:lstStyle/>
          <a:p>
            <a:pPr marL="0" indent="0" algn="r">
              <a:lnSpc>
                <a:spcPct val="100000"/>
              </a:lnSpc>
              <a:spcBef>
                <a:spcPts val="0"/>
              </a:spcBef>
              <a:buNone/>
            </a:pPr>
            <a:r>
              <a:rPr lang="en-US" sz="2000" dirty="0"/>
              <a:t> </a:t>
            </a:r>
            <a:r>
              <a:rPr lang="en-US" sz="2000" dirty="0" err="1"/>
              <a:t>Voor</a:t>
            </a:r>
            <a:r>
              <a:rPr lang="en-US" sz="2000" dirty="0"/>
              <a:t>- </a:t>
            </a:r>
            <a:r>
              <a:rPr lang="en-US" sz="2000" dirty="0" err="1"/>
              <a:t>en</a:t>
            </a:r>
            <a:r>
              <a:rPr lang="en-US" sz="2000" dirty="0"/>
              <a:t> </a:t>
            </a:r>
            <a:r>
              <a:rPr lang="en-US" sz="2000" dirty="0" err="1"/>
              <a:t>nadelen</a:t>
            </a:r>
            <a:r>
              <a:rPr lang="en-US" sz="2000" dirty="0"/>
              <a:t> van de </a:t>
            </a:r>
            <a:r>
              <a:rPr lang="en-US" sz="2000" dirty="0" err="1"/>
              <a:t>nieuwe</a:t>
            </a:r>
            <a:r>
              <a:rPr lang="en-US" sz="2000" dirty="0"/>
              <a:t> </a:t>
            </a:r>
            <a:r>
              <a:rPr lang="en-US" sz="2000" dirty="0" err="1"/>
              <a:t>werkwijze</a:t>
            </a:r>
            <a:r>
              <a:rPr lang="en-US" sz="2000" dirty="0"/>
              <a:t> </a:t>
            </a:r>
            <a:r>
              <a:rPr lang="en-US" sz="2000" dirty="0" err="1"/>
              <a:t>afwegen</a:t>
            </a:r>
            <a:endParaRPr lang="en-US" sz="2000" dirty="0"/>
          </a:p>
        </p:txBody>
      </p:sp>
      <p:cxnSp>
        <p:nvCxnSpPr>
          <p:cNvPr id="15" name="Straight Connector 14">
            <a:extLst>
              <a:ext uri="{FF2B5EF4-FFF2-40B4-BE49-F238E27FC236}">
                <a16:creationId xmlns:a16="http://schemas.microsoft.com/office/drawing/2014/main" id="{731ADB2A-A571-40A6-AC59-21025129400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3610" y="3759161"/>
            <a:ext cx="356616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8" descr="Oude weegschaal">
            <a:extLst>
              <a:ext uri="{FF2B5EF4-FFF2-40B4-BE49-F238E27FC236}">
                <a16:creationId xmlns:a16="http://schemas.microsoft.com/office/drawing/2014/main" id="{3BA32DCC-5477-49DB-ACEF-63F1C408CA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652" r="2" b="2"/>
          <a:stretch/>
        </p:blipFill>
        <p:spPr bwMode="auto">
          <a:xfrm>
            <a:off x="4654984" y="975"/>
            <a:ext cx="753374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3713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al">
  <a:themeElements>
    <a:clrScheme name="Diepblauw">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Integra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eel">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themeOverride>
</file>

<file path=ppt/theme/themeOverride2.xml><?xml version="1.0" encoding="utf-8"?>
<a:themeOverride xmlns:a="http://schemas.openxmlformats.org/drawingml/2006/main">
  <a:clrScheme name="Media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3.xml><?xml version="1.0" encoding="utf-8"?>
<a:themeOverride xmlns:a="http://schemas.openxmlformats.org/drawingml/2006/main">
  <a:clrScheme name="Geel">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themeOverride>
</file>

<file path=ppt/theme/themeOverride4.xml><?xml version="1.0" encoding="utf-8"?>
<a:themeOverride xmlns:a="http://schemas.openxmlformats.org/drawingml/2006/main">
  <a:clrScheme name="Roo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themeOverride>
</file>

<file path=ppt/theme/themeOverride5.xml><?xml version="1.0" encoding="utf-8"?>
<a:themeOverride xmlns:a="http://schemas.openxmlformats.org/drawingml/2006/main">
  <a:clrScheme name="Oranjeroo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6.xml><?xml version="1.0" encoding="utf-8"?>
<a:themeOverride xmlns:a="http://schemas.openxmlformats.org/drawingml/2006/main">
  <a:clrScheme name="Roodoranj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7.xml><?xml version="1.0" encoding="utf-8"?>
<a:themeOverride xmlns:a="http://schemas.openxmlformats.org/drawingml/2006/main">
  <a:clrScheme name="Gro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FD4E5AFB0AD442843DE7B63A72A339" ma:contentTypeVersion="10" ma:contentTypeDescription="Een nieuw document maken." ma:contentTypeScope="" ma:versionID="1add3ef4418d20cb46fa5ad8fe429501">
  <xsd:schema xmlns:xsd="http://www.w3.org/2001/XMLSchema" xmlns:xs="http://www.w3.org/2001/XMLSchema" xmlns:p="http://schemas.microsoft.com/office/2006/metadata/properties" xmlns:ns3="507af903-65b2-4745-ba0b-8f5ed2839a78" xmlns:ns4="676ac126-91a4-489e-b65a-6c64be080df8" targetNamespace="http://schemas.microsoft.com/office/2006/metadata/properties" ma:root="true" ma:fieldsID="c2f68dc83c06db77a1bb73e40115092c" ns3:_="" ns4:_="">
    <xsd:import namespace="507af903-65b2-4745-ba0b-8f5ed2839a78"/>
    <xsd:import namespace="676ac126-91a4-489e-b65a-6c64be080df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7af903-65b2-4745-ba0b-8f5ed2839a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6ac126-91a4-489e-b65a-6c64be080df8"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SharingHintHash" ma:index="12"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D6AED4-DBB2-4E3B-A189-639B629071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7af903-65b2-4745-ba0b-8f5ed2839a78"/>
    <ds:schemaRef ds:uri="676ac126-91a4-489e-b65a-6c64be080d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B22CD20-6222-40B7-BBC8-24CFE16DFC8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343EFC2-BD55-42DC-AC56-26AEA600C9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253</TotalTime>
  <Words>1027</Words>
  <Application>Microsoft Office PowerPoint</Application>
  <PresentationFormat>Breedbeeld</PresentationFormat>
  <Paragraphs>115</Paragraphs>
  <Slides>16</Slides>
  <Notes>5</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16</vt:i4>
      </vt:variant>
    </vt:vector>
  </HeadingPairs>
  <TitlesOfParts>
    <vt:vector size="23" baseType="lpstr">
      <vt:lpstr>Arial</vt:lpstr>
      <vt:lpstr>Calibri</vt:lpstr>
      <vt:lpstr>Tw Cen MT</vt:lpstr>
      <vt:lpstr>Tw Cen MT Condensed</vt:lpstr>
      <vt:lpstr>Tw Cen MT Condensed (Koppen)</vt:lpstr>
      <vt:lpstr>Wingdings 3</vt:lpstr>
      <vt:lpstr>Integraal</vt:lpstr>
      <vt:lpstr>Scholing Digicoach Bijeenkomst #2</vt:lpstr>
      <vt:lpstr>Vandaag</vt:lpstr>
      <vt:lpstr>Gekke vraag…</vt:lpstr>
      <vt:lpstr>Terugblik vorige week</vt:lpstr>
      <vt:lpstr>Casussen uit de praktijk  (aan de hand van huiswerk)</vt:lpstr>
      <vt:lpstr>Motivatie!</vt:lpstr>
      <vt:lpstr>veranderingsmodel Balm in zes fasen</vt:lpstr>
      <vt:lpstr>Fase 2:  begrijpen</vt:lpstr>
      <vt:lpstr>Fase 3: willen</vt:lpstr>
      <vt:lpstr>Fase 4: kunnen </vt:lpstr>
      <vt:lpstr>Fase 5: doen</vt:lpstr>
      <vt:lpstr>Fase 6:  volhouden</vt:lpstr>
      <vt:lpstr>Iedereen leert anders Aan de slag!</vt:lpstr>
      <vt:lpstr>Afsluiting &amp; evaluatie  (gezamenlijk deel)  </vt:lpstr>
      <vt:lpstr>Opdracht voor nu  E-learning</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Scholing Digicoach Bijeenkomst #2</dc:title>
  <dc:creator>Yvonne van der Meulen</dc:creator>
  <cp:lastModifiedBy>Yvonne van der Meulen</cp:lastModifiedBy>
  <cp:revision>1</cp:revision>
  <dcterms:created xsi:type="dcterms:W3CDTF">2020-11-04T09:55:36Z</dcterms:created>
  <dcterms:modified xsi:type="dcterms:W3CDTF">2020-12-14T06:46:52Z</dcterms:modified>
</cp:coreProperties>
</file>